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4"/>
  </p:notesMasterIdLst>
  <p:sldIdLst>
    <p:sldId id="256" r:id="rId2"/>
    <p:sldId id="258" r:id="rId3"/>
    <p:sldId id="276" r:id="rId4"/>
    <p:sldId id="277" r:id="rId5"/>
    <p:sldId id="278" r:id="rId6"/>
    <p:sldId id="279" r:id="rId7"/>
    <p:sldId id="280" r:id="rId8"/>
    <p:sldId id="281" r:id="rId9"/>
    <p:sldId id="282" r:id="rId10"/>
    <p:sldId id="283" r:id="rId11"/>
    <p:sldId id="284" r:id="rId12"/>
    <p:sldId id="259" r:id="rId13"/>
    <p:sldId id="257" r:id="rId14"/>
    <p:sldId id="267" r:id="rId15"/>
    <p:sldId id="285" r:id="rId16"/>
    <p:sldId id="286" r:id="rId17"/>
    <p:sldId id="287" r:id="rId18"/>
    <p:sldId id="265" r:id="rId19"/>
    <p:sldId id="289" r:id="rId20"/>
    <p:sldId id="260" r:id="rId21"/>
    <p:sldId id="290" r:id="rId22"/>
    <p:sldId id="291" r:id="rId23"/>
    <p:sldId id="292" r:id="rId24"/>
    <p:sldId id="261" r:id="rId25"/>
    <p:sldId id="262" r:id="rId26"/>
    <p:sldId id="263" r:id="rId27"/>
    <p:sldId id="264" r:id="rId28"/>
    <p:sldId id="266" r:id="rId29"/>
    <p:sldId id="268" r:id="rId30"/>
    <p:sldId id="269" r:id="rId31"/>
    <p:sldId id="271" r:id="rId32"/>
    <p:sldId id="273" r:id="rId33"/>
  </p:sldIdLst>
  <p:sldSz cx="9144000" cy="5143500" type="screen16x9"/>
  <p:notesSz cx="6858000" cy="9144000"/>
  <p:embeddedFontLst>
    <p:embeddedFont>
      <p:font typeface="Courgette" panose="020B0604020202020204" charset="0"/>
      <p:regular r:id="rId35"/>
    </p:embeddedFont>
    <p:embeddedFont>
      <p:font typeface="Chewy" panose="020B0604020202020204" charset="0"/>
      <p:regular r:id="rId36"/>
    </p:embeddedFont>
    <p:embeddedFont>
      <p:font typeface="Cabin"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7642"/>
    <a:srgbClr val="6A9452"/>
    <a:srgbClr val="4F6455"/>
    <a:srgbClr val="DDB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8" autoAdjust="0"/>
    <p:restoredTop sz="94660"/>
  </p:normalViewPr>
  <p:slideViewPr>
    <p:cSldViewPr snapToGrid="0">
      <p:cViewPr>
        <p:scale>
          <a:sx n="50" d="100"/>
          <a:sy n="50" d="100"/>
        </p:scale>
        <p:origin x="182" y="8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987f985c40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g2987f985c40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87f985c40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2987f985c40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87f985c40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987f985c40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582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8754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596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87f985c40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87f985c40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87f985c40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87f985c40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88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87f985c40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2987f985c40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87f985c40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2987f985c40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638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987f985c40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987f985c40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87f985c40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987f985c40_1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710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87f985c40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987f985c40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21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87f985c40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2987f985c40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87f985c40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2987f985c40_1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87f985c40_1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987f985c40_1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987f985c40_1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2987f985c40_1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987f985c40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2987f985c40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87f985c40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987f985c40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987f985c40_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g2987f985c40_1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987f985c40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987f985c40_1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01065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987f985c40_1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2987f985c40_1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76450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96955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24618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07567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5971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170123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556460"/>
            <a:ext cx="9144000" cy="6256421"/>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2">
              <a:alphaModFix/>
            </a:blip>
            <a:stretch>
              <a:fillRect/>
            </a:stretch>
          </a:blipFill>
          <a:ln>
            <a:noFill/>
          </a:ln>
        </p:spPr>
      </p:sp>
      <p:grpSp>
        <p:nvGrpSpPr>
          <p:cNvPr id="11" name="Google Shape;11;p2"/>
          <p:cNvGrpSpPr/>
          <p:nvPr/>
        </p:nvGrpSpPr>
        <p:grpSpPr>
          <a:xfrm>
            <a:off x="482650" y="854075"/>
            <a:ext cx="8520701" cy="3516662"/>
            <a:chOff x="0" y="-38100"/>
            <a:chExt cx="3290100" cy="2638552"/>
          </a:xfrm>
        </p:grpSpPr>
        <p:sp>
          <p:nvSpPr>
            <p:cNvPr id="12" name="Google Shape;12;p2"/>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 name="Google Shape;13;p2"/>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 name="Google Shape;14;p2"/>
          <p:cNvGrpSpPr/>
          <p:nvPr/>
        </p:nvGrpSpPr>
        <p:grpSpPr>
          <a:xfrm>
            <a:off x="203200" y="722025"/>
            <a:ext cx="8661188" cy="3516662"/>
            <a:chOff x="0" y="-38100"/>
            <a:chExt cx="3290100" cy="2638552"/>
          </a:xfrm>
        </p:grpSpPr>
        <p:sp>
          <p:nvSpPr>
            <p:cNvPr id="15" name="Google Shape;15;p2"/>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 name="Google Shape;16;p2"/>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7" name="Google Shape;17;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 name="Google Shape;18;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9" name="Google Shape;19;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p:nvPr/>
        </p:nvSpPr>
        <p:spPr>
          <a:xfrm>
            <a:off x="0" y="-556460"/>
            <a:ext cx="9144000" cy="6256421"/>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2">
              <a:alphaModFix/>
            </a:blip>
            <a:stretch>
              <a:fillRect/>
            </a:stretch>
          </a:blipFill>
          <a:ln>
            <a:noFill/>
          </a:ln>
        </p:spPr>
      </p:sp>
      <p:grpSp>
        <p:nvGrpSpPr>
          <p:cNvPr id="22" name="Google Shape;22;p3"/>
          <p:cNvGrpSpPr/>
          <p:nvPr/>
        </p:nvGrpSpPr>
        <p:grpSpPr>
          <a:xfrm>
            <a:off x="203200" y="722025"/>
            <a:ext cx="8800151" cy="3648712"/>
            <a:chOff x="203200" y="722025"/>
            <a:chExt cx="8800151" cy="3648712"/>
          </a:xfrm>
        </p:grpSpPr>
        <p:grpSp>
          <p:nvGrpSpPr>
            <p:cNvPr id="23" name="Google Shape;23;p3"/>
            <p:cNvGrpSpPr/>
            <p:nvPr/>
          </p:nvGrpSpPr>
          <p:grpSpPr>
            <a:xfrm>
              <a:off x="482650" y="854075"/>
              <a:ext cx="8520701" cy="3516662"/>
              <a:chOff x="0" y="-38100"/>
              <a:chExt cx="3290100" cy="2638552"/>
            </a:xfrm>
          </p:grpSpPr>
          <p:sp>
            <p:nvSpPr>
              <p:cNvPr id="24" name="Google Shape;24;p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 name="Google Shape;25;p3"/>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 name="Google Shape;26;p3"/>
            <p:cNvGrpSpPr/>
            <p:nvPr/>
          </p:nvGrpSpPr>
          <p:grpSpPr>
            <a:xfrm>
              <a:off x="203200" y="722025"/>
              <a:ext cx="8661188" cy="3516662"/>
              <a:chOff x="0" y="-38100"/>
              <a:chExt cx="3290100" cy="2638552"/>
            </a:xfrm>
          </p:grpSpPr>
          <p:sp>
            <p:nvSpPr>
              <p:cNvPr id="27" name="Google Shape;27;p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 name="Google Shape;28;p3"/>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29" name="Google Shape;2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p:nvPr/>
        </p:nvSpPr>
        <p:spPr>
          <a:xfrm>
            <a:off x="-468378" y="-353042"/>
            <a:ext cx="10233155" cy="7001633"/>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2">
              <a:alphaModFix/>
            </a:blip>
            <a:stretch>
              <a:fillRect/>
            </a:stretch>
          </a:blipFill>
          <a:ln>
            <a:noFill/>
          </a:ln>
        </p:spPr>
      </p:sp>
      <p:grpSp>
        <p:nvGrpSpPr>
          <p:cNvPr id="33" name="Google Shape;33;p4"/>
          <p:cNvGrpSpPr/>
          <p:nvPr/>
        </p:nvGrpSpPr>
        <p:grpSpPr>
          <a:xfrm>
            <a:off x="79375" y="99227"/>
            <a:ext cx="5982908" cy="5739951"/>
            <a:chOff x="0" y="-38100"/>
            <a:chExt cx="2552435" cy="3138300"/>
          </a:xfrm>
        </p:grpSpPr>
        <p:sp>
          <p:nvSpPr>
            <p:cNvPr id="34" name="Google Shape;34;p4"/>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5" name="Google Shape;35;p4"/>
            <p:cNvSpPr txBox="1"/>
            <p:nvPr/>
          </p:nvSpPr>
          <p:spPr>
            <a:xfrm>
              <a:off x="0" y="-38100"/>
              <a:ext cx="2552400" cy="31383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6" name="Google Shape;36;p4"/>
          <p:cNvGrpSpPr/>
          <p:nvPr/>
        </p:nvGrpSpPr>
        <p:grpSpPr>
          <a:xfrm>
            <a:off x="79375" y="0"/>
            <a:ext cx="5893675" cy="5739951"/>
            <a:chOff x="0" y="-38100"/>
            <a:chExt cx="2532300" cy="3138300"/>
          </a:xfrm>
        </p:grpSpPr>
        <p:sp>
          <p:nvSpPr>
            <p:cNvPr id="37" name="Google Shape;37;p4"/>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 name="Google Shape;38;p4"/>
            <p:cNvSpPr txBox="1"/>
            <p:nvPr/>
          </p:nvSpPr>
          <p:spPr>
            <a:xfrm>
              <a:off x="0" y="-38100"/>
              <a:ext cx="2532300" cy="31383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 name="Google Shape;3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 name="Google Shape;4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p:nvPr/>
        </p:nvSpPr>
        <p:spPr>
          <a:xfrm flipH="1">
            <a:off x="0" y="-1112921"/>
            <a:ext cx="9144000" cy="6256421"/>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2">
              <a:alphaModFix/>
            </a:blip>
            <a:stretch>
              <a:fillRect/>
            </a:stretch>
          </a:blipFill>
          <a:ln>
            <a:noFill/>
          </a:ln>
        </p:spPr>
      </p:sp>
      <p:grpSp>
        <p:nvGrpSpPr>
          <p:cNvPr id="44" name="Google Shape;44;p5"/>
          <p:cNvGrpSpPr/>
          <p:nvPr/>
        </p:nvGrpSpPr>
        <p:grpSpPr>
          <a:xfrm>
            <a:off x="171925" y="349950"/>
            <a:ext cx="8800151" cy="3648712"/>
            <a:chOff x="203200" y="722025"/>
            <a:chExt cx="8800151" cy="3648712"/>
          </a:xfrm>
        </p:grpSpPr>
        <p:grpSp>
          <p:nvGrpSpPr>
            <p:cNvPr id="45" name="Google Shape;45;p5"/>
            <p:cNvGrpSpPr/>
            <p:nvPr/>
          </p:nvGrpSpPr>
          <p:grpSpPr>
            <a:xfrm>
              <a:off x="482650" y="854075"/>
              <a:ext cx="8520701" cy="3516662"/>
              <a:chOff x="0" y="-38100"/>
              <a:chExt cx="3290100" cy="2638552"/>
            </a:xfrm>
          </p:grpSpPr>
          <p:sp>
            <p:nvSpPr>
              <p:cNvPr id="46" name="Google Shape;46;p5"/>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 name="Google Shape;47;p5"/>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8" name="Google Shape;48;p5"/>
            <p:cNvGrpSpPr/>
            <p:nvPr/>
          </p:nvGrpSpPr>
          <p:grpSpPr>
            <a:xfrm>
              <a:off x="203200" y="722025"/>
              <a:ext cx="8661188" cy="3516662"/>
              <a:chOff x="0" y="-38100"/>
              <a:chExt cx="3290100" cy="2638552"/>
            </a:xfrm>
          </p:grpSpPr>
          <p:sp>
            <p:nvSpPr>
              <p:cNvPr id="49" name="Google Shape;49;p5"/>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 name="Google Shape;50;p5"/>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51" name="Google Shape;5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3" name="Google Shape;5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4" name="Google Shape;5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0" y="-556460"/>
            <a:ext cx="9144000" cy="6256421"/>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2">
              <a:alphaModFix/>
            </a:blip>
            <a:stretch>
              <a:fillRect/>
            </a:stretch>
          </a:blipFill>
          <a:ln>
            <a:noFill/>
          </a:ln>
        </p:spPr>
      </p:sp>
      <p:grpSp>
        <p:nvGrpSpPr>
          <p:cNvPr id="57" name="Google Shape;57;p6"/>
          <p:cNvGrpSpPr/>
          <p:nvPr/>
        </p:nvGrpSpPr>
        <p:grpSpPr>
          <a:xfrm>
            <a:off x="171925" y="349983"/>
            <a:ext cx="8800151" cy="945016"/>
            <a:chOff x="203200" y="722025"/>
            <a:chExt cx="8800151" cy="3648712"/>
          </a:xfrm>
        </p:grpSpPr>
        <p:grpSp>
          <p:nvGrpSpPr>
            <p:cNvPr id="58" name="Google Shape;58;p6"/>
            <p:cNvGrpSpPr/>
            <p:nvPr/>
          </p:nvGrpSpPr>
          <p:grpSpPr>
            <a:xfrm>
              <a:off x="482650" y="854075"/>
              <a:ext cx="8520701" cy="3516662"/>
              <a:chOff x="0" y="-38100"/>
              <a:chExt cx="3290100" cy="2638552"/>
            </a:xfrm>
          </p:grpSpPr>
          <p:sp>
            <p:nvSpPr>
              <p:cNvPr id="59" name="Google Shape;59;p6"/>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0" name="Google Shape;60;p6"/>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1" name="Google Shape;61;p6"/>
            <p:cNvGrpSpPr/>
            <p:nvPr/>
          </p:nvGrpSpPr>
          <p:grpSpPr>
            <a:xfrm>
              <a:off x="203200" y="722025"/>
              <a:ext cx="8661188" cy="3516662"/>
              <a:chOff x="0" y="-38100"/>
              <a:chExt cx="3290100" cy="2638552"/>
            </a:xfrm>
          </p:grpSpPr>
          <p:sp>
            <p:nvSpPr>
              <p:cNvPr id="62" name="Google Shape;62;p6"/>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3" name="Google Shape;63;p6"/>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64" name="Google Shape;64;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5" name="Google Shape;6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8"/>
          <p:cNvSpPr/>
          <p:nvPr/>
        </p:nvSpPr>
        <p:spPr>
          <a:xfrm>
            <a:off x="-468378" y="-353042"/>
            <a:ext cx="10233155" cy="7001633"/>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2">
              <a:alphaModFix/>
            </a:blip>
            <a:stretch>
              <a:fillRect/>
            </a:stretch>
          </a:blipFill>
          <a:ln>
            <a:noFill/>
          </a:ln>
        </p:spPr>
      </p:sp>
      <p:grpSp>
        <p:nvGrpSpPr>
          <p:cNvPr id="79" name="Google Shape;79;p8"/>
          <p:cNvGrpSpPr/>
          <p:nvPr/>
        </p:nvGrpSpPr>
        <p:grpSpPr>
          <a:xfrm>
            <a:off x="109150" y="461375"/>
            <a:ext cx="4316052" cy="4330854"/>
            <a:chOff x="0" y="-38100"/>
            <a:chExt cx="2532300" cy="3138300"/>
          </a:xfrm>
        </p:grpSpPr>
        <p:sp>
          <p:nvSpPr>
            <p:cNvPr id="80" name="Google Shape;80;p8"/>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1" name="Google Shape;81;p8"/>
            <p:cNvSpPr txBox="1"/>
            <p:nvPr/>
          </p:nvSpPr>
          <p:spPr>
            <a:xfrm>
              <a:off x="0" y="-38100"/>
              <a:ext cx="2532300" cy="31383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2" name="Google Shape;8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6" name="Google Shape;8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9"/>
          <p:cNvSpPr/>
          <p:nvPr/>
        </p:nvSpPr>
        <p:spPr>
          <a:xfrm>
            <a:off x="0" y="-894374"/>
            <a:ext cx="9268714" cy="6341752"/>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2">
              <a:alphaModFix/>
            </a:blip>
            <a:stretch>
              <a:fillRect/>
            </a:stretch>
          </a:blipFill>
          <a:ln>
            <a:noFill/>
          </a:ln>
        </p:spPr>
      </p:sp>
      <p:grpSp>
        <p:nvGrpSpPr>
          <p:cNvPr id="89" name="Google Shape;89;p9"/>
          <p:cNvGrpSpPr/>
          <p:nvPr/>
        </p:nvGrpSpPr>
        <p:grpSpPr>
          <a:xfrm>
            <a:off x="171925" y="4060620"/>
            <a:ext cx="8800151" cy="945016"/>
            <a:chOff x="203200" y="722025"/>
            <a:chExt cx="8800151" cy="3648712"/>
          </a:xfrm>
        </p:grpSpPr>
        <p:grpSp>
          <p:nvGrpSpPr>
            <p:cNvPr id="90" name="Google Shape;90;p9"/>
            <p:cNvGrpSpPr/>
            <p:nvPr/>
          </p:nvGrpSpPr>
          <p:grpSpPr>
            <a:xfrm>
              <a:off x="482650" y="854075"/>
              <a:ext cx="8520701" cy="3516662"/>
              <a:chOff x="0" y="-38100"/>
              <a:chExt cx="3290100" cy="2638552"/>
            </a:xfrm>
          </p:grpSpPr>
          <p:sp>
            <p:nvSpPr>
              <p:cNvPr id="91" name="Google Shape;91;p9"/>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2" name="Google Shape;92;p9"/>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93" name="Google Shape;93;p9"/>
            <p:cNvGrpSpPr/>
            <p:nvPr/>
          </p:nvGrpSpPr>
          <p:grpSpPr>
            <a:xfrm>
              <a:off x="203200" y="722025"/>
              <a:ext cx="8661188" cy="3516662"/>
              <a:chOff x="0" y="-38100"/>
              <a:chExt cx="3290100" cy="2638552"/>
            </a:xfrm>
          </p:grpSpPr>
          <p:sp>
            <p:nvSpPr>
              <p:cNvPr id="94" name="Google Shape;94;p9"/>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5" name="Google Shape;95;p9"/>
              <p:cNvSpPr txBox="1"/>
              <p:nvPr/>
            </p:nvSpPr>
            <p:spPr>
              <a:xfrm>
                <a:off x="0" y="-38100"/>
                <a:ext cx="3290100" cy="263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96" name="Google Shape;96;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7" name="Google Shape;9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921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hewy"/>
              <a:buChar char="●"/>
              <a:defRPr sz="1800">
                <a:solidFill>
                  <a:schemeClr val="dk2"/>
                </a:solidFill>
                <a:latin typeface="Chewy"/>
                <a:ea typeface="Chewy"/>
                <a:cs typeface="Chewy"/>
                <a:sym typeface="Chewy"/>
              </a:defRPr>
            </a:lvl1pPr>
            <a:lvl2pPr marL="914400" lvl="1" indent="-317500">
              <a:lnSpc>
                <a:spcPct val="115000"/>
              </a:lnSpc>
              <a:spcBef>
                <a:spcPts val="0"/>
              </a:spcBef>
              <a:spcAft>
                <a:spcPts val="0"/>
              </a:spcAft>
              <a:buClr>
                <a:schemeClr val="dk2"/>
              </a:buClr>
              <a:buSzPts val="1400"/>
              <a:buFont typeface="Courgette"/>
              <a:buChar char="○"/>
              <a:defRPr>
                <a:solidFill>
                  <a:schemeClr val="dk2"/>
                </a:solidFill>
                <a:latin typeface="Courgette"/>
                <a:ea typeface="Courgette"/>
                <a:cs typeface="Courgette"/>
                <a:sym typeface="Courgette"/>
              </a:defRPr>
            </a:lvl2pPr>
            <a:lvl3pPr marL="1371600" lvl="2"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3.wdp"/><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notesSlide" Target="../notesSlides/notesSlide11.xml"/><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8.xml"/><Relationship Id="rId10" Type="http://schemas.openxmlformats.org/officeDocument/2006/relationships/audio" Target="../media/media6.mp3"/><Relationship Id="rId19" Type="http://schemas.openxmlformats.org/officeDocument/2006/relationships/image" Target="../media/image18.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0.png"/><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27.jp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6.jpg"/><Relationship Id="rId5" Type="http://schemas.openxmlformats.org/officeDocument/2006/relationships/image" Target="../media/image31.jp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1"/>
          <p:cNvSpPr/>
          <p:nvPr/>
        </p:nvSpPr>
        <p:spPr>
          <a:xfrm>
            <a:off x="-195775" y="-1130250"/>
            <a:ext cx="10424160" cy="7132320"/>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05" name="Google Shape;105;p11"/>
          <p:cNvGrpSpPr/>
          <p:nvPr/>
        </p:nvGrpSpPr>
        <p:grpSpPr>
          <a:xfrm>
            <a:off x="2843623" y="581295"/>
            <a:ext cx="3612102" cy="2896899"/>
            <a:chOff x="0" y="-38100"/>
            <a:chExt cx="3289972" cy="2638552"/>
          </a:xfrm>
        </p:grpSpPr>
        <p:sp>
          <p:nvSpPr>
            <p:cNvPr id="106" name="Google Shape;106;p11"/>
            <p:cNvSpPr/>
            <p:nvPr/>
          </p:nvSpPr>
          <p:spPr>
            <a:xfrm>
              <a:off x="0" y="0"/>
              <a:ext cx="3289972" cy="2600452"/>
            </a:xfrm>
            <a:custGeom>
              <a:avLst/>
              <a:gdLst/>
              <a:ahLst/>
              <a:cxnLst/>
              <a:rect l="l" t="t" r="r" b="b"/>
              <a:pathLst>
                <a:path w="3289972" h="2600452" extrusionOk="0">
                  <a:moveTo>
                    <a:pt x="34293" y="0"/>
                  </a:moveTo>
                  <a:lnTo>
                    <a:pt x="3255679" y="0"/>
                  </a:lnTo>
                  <a:cubicBezTo>
                    <a:pt x="3264774" y="0"/>
                    <a:pt x="3273497" y="3613"/>
                    <a:pt x="3279928" y="10044"/>
                  </a:cubicBezTo>
                  <a:cubicBezTo>
                    <a:pt x="3286359" y="16475"/>
                    <a:pt x="3289972" y="25198"/>
                    <a:pt x="3289972" y="34293"/>
                  </a:cubicBezTo>
                  <a:lnTo>
                    <a:pt x="3289972" y="2566158"/>
                  </a:lnTo>
                  <a:cubicBezTo>
                    <a:pt x="3289972" y="2575254"/>
                    <a:pt x="3286359" y="2583976"/>
                    <a:pt x="3279928" y="2590407"/>
                  </a:cubicBezTo>
                  <a:cubicBezTo>
                    <a:pt x="3273497" y="2596839"/>
                    <a:pt x="3264774" y="2600452"/>
                    <a:pt x="3255679" y="2600452"/>
                  </a:cubicBezTo>
                  <a:lnTo>
                    <a:pt x="34293" y="2600452"/>
                  </a:lnTo>
                  <a:cubicBezTo>
                    <a:pt x="15354" y="2600452"/>
                    <a:pt x="0" y="2585098"/>
                    <a:pt x="0" y="2566158"/>
                  </a:cubicBezTo>
                  <a:lnTo>
                    <a:pt x="0" y="34293"/>
                  </a:lnTo>
                  <a:cubicBezTo>
                    <a:pt x="0" y="25198"/>
                    <a:pt x="3613" y="16475"/>
                    <a:pt x="10044" y="10044"/>
                  </a:cubicBezTo>
                  <a:cubicBezTo>
                    <a:pt x="16475" y="3613"/>
                    <a:pt x="25198" y="0"/>
                    <a:pt x="3429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7" name="Google Shape;107;p11"/>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8" name="Google Shape;108;p11"/>
          <p:cNvGrpSpPr/>
          <p:nvPr/>
        </p:nvGrpSpPr>
        <p:grpSpPr>
          <a:xfrm>
            <a:off x="2727078" y="472520"/>
            <a:ext cx="3612102" cy="2896899"/>
            <a:chOff x="0" y="-38100"/>
            <a:chExt cx="3289972" cy="2638552"/>
          </a:xfrm>
        </p:grpSpPr>
        <p:sp>
          <p:nvSpPr>
            <p:cNvPr id="109" name="Google Shape;109;p11"/>
            <p:cNvSpPr/>
            <p:nvPr/>
          </p:nvSpPr>
          <p:spPr>
            <a:xfrm>
              <a:off x="0" y="0"/>
              <a:ext cx="3289972" cy="2600452"/>
            </a:xfrm>
            <a:custGeom>
              <a:avLst/>
              <a:gdLst/>
              <a:ahLst/>
              <a:cxnLst/>
              <a:rect l="l" t="t" r="r" b="b"/>
              <a:pathLst>
                <a:path w="3289972" h="2600452" extrusionOk="0">
                  <a:moveTo>
                    <a:pt x="34293" y="0"/>
                  </a:moveTo>
                  <a:lnTo>
                    <a:pt x="3255679" y="0"/>
                  </a:lnTo>
                  <a:cubicBezTo>
                    <a:pt x="3264774" y="0"/>
                    <a:pt x="3273497" y="3613"/>
                    <a:pt x="3279928" y="10044"/>
                  </a:cubicBezTo>
                  <a:cubicBezTo>
                    <a:pt x="3286359" y="16475"/>
                    <a:pt x="3289972" y="25198"/>
                    <a:pt x="3289972" y="34293"/>
                  </a:cubicBezTo>
                  <a:lnTo>
                    <a:pt x="3289972" y="2566158"/>
                  </a:lnTo>
                  <a:cubicBezTo>
                    <a:pt x="3289972" y="2575254"/>
                    <a:pt x="3286359" y="2583976"/>
                    <a:pt x="3279928" y="2590407"/>
                  </a:cubicBezTo>
                  <a:cubicBezTo>
                    <a:pt x="3273497" y="2596839"/>
                    <a:pt x="3264774" y="2600452"/>
                    <a:pt x="3255679" y="2600452"/>
                  </a:cubicBezTo>
                  <a:lnTo>
                    <a:pt x="34293" y="2600452"/>
                  </a:lnTo>
                  <a:cubicBezTo>
                    <a:pt x="15354" y="2600452"/>
                    <a:pt x="0" y="2585098"/>
                    <a:pt x="0" y="2566158"/>
                  </a:cubicBezTo>
                  <a:lnTo>
                    <a:pt x="0" y="34293"/>
                  </a:lnTo>
                  <a:cubicBezTo>
                    <a:pt x="0" y="25198"/>
                    <a:pt x="3613" y="16475"/>
                    <a:pt x="10044" y="10044"/>
                  </a:cubicBezTo>
                  <a:cubicBezTo>
                    <a:pt x="16475" y="3613"/>
                    <a:pt x="25198" y="0"/>
                    <a:pt x="3429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0" name="Google Shape;110;p11"/>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11" name="Google Shape;111;p11"/>
          <p:cNvSpPr txBox="1"/>
          <p:nvPr/>
        </p:nvSpPr>
        <p:spPr>
          <a:xfrm>
            <a:off x="2637200" y="1104725"/>
            <a:ext cx="3869700" cy="1693200"/>
          </a:xfrm>
          <a:prstGeom prst="rect">
            <a:avLst/>
          </a:prstGeom>
          <a:noFill/>
          <a:ln>
            <a:noFill/>
          </a:ln>
        </p:spPr>
        <p:txBody>
          <a:bodyPr spcFirstLastPara="1" wrap="square" lIns="0" tIns="0" rIns="0" bIns="0" anchor="t" anchorCtr="0">
            <a:spAutoFit/>
          </a:bodyPr>
          <a:lstStyle/>
          <a:p>
            <a:pPr lvl="0" algn="ctr"/>
            <a:r>
              <a:rPr lang="en-US" sz="5500" dirty="0">
                <a:solidFill>
                  <a:srgbClr val="186AB4"/>
                </a:solidFill>
                <a:latin typeface="Chewy"/>
                <a:ea typeface="Chewy"/>
                <a:cs typeface="Chewy"/>
                <a:sym typeface="Chewy"/>
              </a:rPr>
              <a:t>NATURAL DISASTERS</a:t>
            </a:r>
          </a:p>
        </p:txBody>
      </p:sp>
      <p:sp>
        <p:nvSpPr>
          <p:cNvPr id="112" name="Google Shape;112;p11"/>
          <p:cNvSpPr txBox="1"/>
          <p:nvPr/>
        </p:nvSpPr>
        <p:spPr>
          <a:xfrm>
            <a:off x="3930123" y="730532"/>
            <a:ext cx="1283754" cy="517065"/>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 sz="2400" dirty="0" smtClean="0">
                <a:solidFill>
                  <a:srgbClr val="186AB4"/>
                </a:solidFill>
                <a:latin typeface="Courgette"/>
                <a:sym typeface="Courgette"/>
              </a:rPr>
              <a:t>Unit 9</a:t>
            </a:r>
            <a:endParaRPr sz="700" dirty="0"/>
          </a:p>
        </p:txBody>
      </p:sp>
      <p:sp>
        <p:nvSpPr>
          <p:cNvPr id="113" name="Google Shape;113;p11"/>
          <p:cNvSpPr txBox="1"/>
          <p:nvPr/>
        </p:nvSpPr>
        <p:spPr>
          <a:xfrm>
            <a:off x="3930123" y="2679619"/>
            <a:ext cx="1283754" cy="517065"/>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 sz="2400" b="0" i="0" u="none" strike="noStrike" cap="none" dirty="0" smtClean="0">
                <a:solidFill>
                  <a:srgbClr val="186AB4"/>
                </a:solidFill>
                <a:latin typeface="Courgette"/>
                <a:ea typeface="Courgette"/>
                <a:cs typeface="Courgette"/>
                <a:sym typeface="Courgette"/>
              </a:rPr>
              <a:t>Lesson 2</a:t>
            </a:r>
            <a:endParaRPr sz="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1513" y="806767"/>
            <a:ext cx="6103619" cy="814877"/>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5400" dirty="0">
                <a:latin typeface="Courgette" panose="020B0604020202020204" charset="0"/>
              </a:rPr>
              <a:t>rescue worker </a:t>
            </a:r>
            <a:r>
              <a:rPr lang="en-US" sz="4000" dirty="0">
                <a:latin typeface="Courgette" panose="020B0604020202020204" charset="0"/>
              </a:rPr>
              <a:t>(n)</a:t>
            </a:r>
            <a:endParaRPr lang="en-US" sz="4000" dirty="0">
              <a:latin typeface="Courgette" panose="020B0604020202020204" charset="0"/>
            </a:endParaRPr>
          </a:p>
        </p:txBody>
      </p:sp>
      <p:sp>
        <p:nvSpPr>
          <p:cNvPr id="12" name="Rectangle 11"/>
          <p:cNvSpPr/>
          <p:nvPr/>
        </p:nvSpPr>
        <p:spPr>
          <a:xfrm>
            <a:off x="925415" y="2576290"/>
            <a:ext cx="3627314" cy="646331"/>
          </a:xfrm>
          <a:prstGeom prst="rect">
            <a:avLst/>
          </a:prstGeom>
        </p:spPr>
        <p:txBody>
          <a:bodyPr wrap="square">
            <a:spAutoFit/>
          </a:bodyPr>
          <a:lstStyle/>
          <a:p>
            <a:pPr algn="ctr"/>
            <a:r>
              <a:rPr lang="en-US" sz="3600" dirty="0" err="1">
                <a:latin typeface="Cabin" panose="020B0604020202020204" charset="0"/>
              </a:rPr>
              <a:t>nhân</a:t>
            </a:r>
            <a:r>
              <a:rPr lang="en-US" sz="3600" dirty="0">
                <a:latin typeface="Cabin" panose="020B0604020202020204" charset="0"/>
              </a:rPr>
              <a:t> </a:t>
            </a:r>
            <a:r>
              <a:rPr lang="en-US" sz="3600" dirty="0" err="1">
                <a:latin typeface="Cabin" panose="020B0604020202020204" charset="0"/>
              </a:rPr>
              <a:t>viên</a:t>
            </a:r>
            <a:r>
              <a:rPr lang="en-US" sz="3600" dirty="0">
                <a:latin typeface="Cabin" panose="020B0604020202020204" charset="0"/>
              </a:rPr>
              <a:t> </a:t>
            </a:r>
            <a:r>
              <a:rPr lang="en-US" sz="3600" dirty="0" err="1">
                <a:latin typeface="Cabin" panose="020B0604020202020204" charset="0"/>
              </a:rPr>
              <a:t>cứu</a:t>
            </a:r>
            <a:r>
              <a:rPr lang="en-US" sz="3600" dirty="0">
                <a:latin typeface="Cabin" panose="020B0604020202020204" charset="0"/>
              </a:rPr>
              <a:t> </a:t>
            </a:r>
            <a:r>
              <a:rPr lang="en-US" sz="3600" dirty="0" err="1">
                <a:latin typeface="Cabin" panose="020B0604020202020204" charset="0"/>
              </a:rPr>
              <a:t>hộ</a:t>
            </a:r>
            <a:endParaRPr lang="en-US" sz="3600" dirty="0">
              <a:latin typeface="Cabin" panose="020B0604020202020204" charset="0"/>
            </a:endParaRPr>
          </a:p>
        </p:txBody>
      </p:sp>
      <p:sp>
        <p:nvSpPr>
          <p:cNvPr id="2" name="Rectangle 1"/>
          <p:cNvSpPr/>
          <p:nvPr/>
        </p:nvSpPr>
        <p:spPr>
          <a:xfrm>
            <a:off x="1070129" y="1802870"/>
            <a:ext cx="3825086" cy="646331"/>
          </a:xfrm>
          <a:prstGeom prst="rect">
            <a:avLst/>
          </a:prstGeom>
        </p:spPr>
        <p:txBody>
          <a:bodyPr wrap="none">
            <a:spAutoFit/>
          </a:bodyPr>
          <a:lstStyle/>
          <a:p>
            <a:pPr algn="ctr"/>
            <a:r>
              <a:rPr lang="en-US" sz="3600" b="1" dirty="0">
                <a:solidFill>
                  <a:schemeClr val="accent5">
                    <a:lumMod val="50000"/>
                  </a:schemeClr>
                </a:solidFill>
              </a:rPr>
              <a:t>/ˈ</a:t>
            </a:r>
            <a:r>
              <a:rPr lang="en-US" sz="3600" b="1" dirty="0" err="1">
                <a:solidFill>
                  <a:schemeClr val="accent5">
                    <a:lumMod val="50000"/>
                  </a:schemeClr>
                </a:solidFill>
              </a:rPr>
              <a:t>reskju</a:t>
            </a:r>
            <a:r>
              <a:rPr lang="en-US" sz="3600" b="1" dirty="0">
                <a:solidFill>
                  <a:schemeClr val="accent5">
                    <a:lumMod val="50000"/>
                  </a:schemeClr>
                </a:solidFill>
              </a:rPr>
              <a:t>ːˈ</a:t>
            </a:r>
            <a:r>
              <a:rPr lang="en-US" sz="3600" b="1" dirty="0" err="1">
                <a:solidFill>
                  <a:schemeClr val="accent5">
                    <a:lumMod val="50000"/>
                  </a:schemeClr>
                </a:solidFill>
              </a:rPr>
              <a:t>wɜːkər</a:t>
            </a:r>
            <a:r>
              <a:rPr lang="en-US" sz="3600" b="1" dirty="0">
                <a:solidFill>
                  <a:schemeClr val="accent5">
                    <a:lumMod val="50000"/>
                  </a:schemeClr>
                </a:solidFill>
              </a:rPr>
              <a:t> /</a:t>
            </a:r>
          </a:p>
        </p:txBody>
      </p:sp>
      <p:pic>
        <p:nvPicPr>
          <p:cNvPr id="4" name="rescue wor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538" y="1897435"/>
            <a:ext cx="457200" cy="457200"/>
          </a:xfrm>
          <a:prstGeom prst="rect">
            <a:avLst/>
          </a:prstGeom>
        </p:spPr>
      </p:pic>
      <p:pic>
        <p:nvPicPr>
          <p:cNvPr id="13" name="Picture 2" descr="Rescuers 2D vector isolated illustration. Social service people. Lifesaver  and fireman. Woman and man in uniform flat characters on cartoon  background. Emergency situation help colourful scene 4449859 Vector Art at  Vecteez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2" b="99898" l="93" r="99814"/>
                    </a14:imgEffect>
                  </a14:imgLayer>
                </a14:imgProps>
              </a:ext>
              <a:ext uri="{28A0092B-C50C-407E-A947-70E740481C1C}">
                <a14:useLocalDpi xmlns:a14="http://schemas.microsoft.com/office/drawing/2010/main" val="0"/>
              </a:ext>
            </a:extLst>
          </a:blip>
          <a:srcRect/>
          <a:stretch>
            <a:fillRect/>
          </a:stretch>
        </p:blipFill>
        <p:spPr bwMode="auto">
          <a:xfrm>
            <a:off x="5001895" y="448037"/>
            <a:ext cx="402336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00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16"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866840" y="872251"/>
            <a:ext cx="3498523" cy="814877"/>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a:t>victim </a:t>
            </a:r>
            <a:r>
              <a:rPr lang="en-US" sz="4500"/>
              <a:t>(n)</a:t>
            </a:r>
            <a:endParaRPr lang="en-US" sz="4500" dirty="0"/>
          </a:p>
        </p:txBody>
      </p:sp>
      <p:sp>
        <p:nvSpPr>
          <p:cNvPr id="12" name="Rectangle 11"/>
          <p:cNvSpPr/>
          <p:nvPr/>
        </p:nvSpPr>
        <p:spPr>
          <a:xfrm>
            <a:off x="1063562" y="2649488"/>
            <a:ext cx="3038169" cy="646331"/>
          </a:xfrm>
          <a:prstGeom prst="rect">
            <a:avLst/>
          </a:prstGeom>
        </p:spPr>
        <p:txBody>
          <a:bodyPr wrap="square">
            <a:spAutoFit/>
          </a:bodyPr>
          <a:lstStyle/>
          <a:p>
            <a:pPr algn="ctr"/>
            <a:r>
              <a:rPr lang="en-US" sz="3600"/>
              <a:t>nạn nhân</a:t>
            </a:r>
            <a:endParaRPr lang="en-US" sz="3600" dirty="0"/>
          </a:p>
        </p:txBody>
      </p:sp>
      <p:sp>
        <p:nvSpPr>
          <p:cNvPr id="2" name="Rectangle 1"/>
          <p:cNvSpPr/>
          <p:nvPr/>
        </p:nvSpPr>
        <p:spPr>
          <a:xfrm>
            <a:off x="1592423" y="1965214"/>
            <a:ext cx="2047356" cy="646331"/>
          </a:xfrm>
          <a:prstGeom prst="rect">
            <a:avLst/>
          </a:prstGeom>
        </p:spPr>
        <p:txBody>
          <a:bodyPr wrap="none">
            <a:spAutoFit/>
          </a:bodyPr>
          <a:lstStyle/>
          <a:p>
            <a:pPr algn="ctr"/>
            <a:r>
              <a:rPr lang="en-US" sz="3600" b="1">
                <a:solidFill>
                  <a:schemeClr val="accent5">
                    <a:lumMod val="50000"/>
                  </a:schemeClr>
                </a:solidFill>
              </a:rPr>
              <a:t>/ˈvɪktɪm/</a:t>
            </a:r>
            <a:endParaRPr lang="en-US" sz="3600" b="1" dirty="0">
              <a:solidFill>
                <a:schemeClr val="accent5">
                  <a:lumMod val="50000"/>
                </a:schemeClr>
              </a:solidFill>
            </a:endParaRPr>
          </a:p>
        </p:txBody>
      </p:sp>
      <p:pic>
        <p:nvPicPr>
          <p:cNvPr id="4" name="victim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663" y="2048237"/>
            <a:ext cx="457200" cy="457200"/>
          </a:xfrm>
          <a:prstGeom prst="rect">
            <a:avLst/>
          </a:prstGeom>
        </p:spPr>
      </p:pic>
      <p:pic>
        <p:nvPicPr>
          <p:cNvPr id="5124" name="Picture 4" descr="Victim PNG Transparent Images Free Download | Vector Files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015" y="455656"/>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9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66"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62"/>
        <p:cNvGrpSpPr/>
        <p:nvPr/>
      </p:nvGrpSpPr>
      <p:grpSpPr>
        <a:xfrm>
          <a:off x="0" y="0"/>
          <a:ext cx="0" cy="0"/>
          <a:chOff x="0" y="0"/>
          <a:chExt cx="0" cy="0"/>
        </a:xfrm>
      </p:grpSpPr>
      <p:sp>
        <p:nvSpPr>
          <p:cNvPr id="163"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grpSp>
        <p:nvGrpSpPr>
          <p:cNvPr id="164" name="Google Shape;164;p14"/>
          <p:cNvGrpSpPr/>
          <p:nvPr/>
        </p:nvGrpSpPr>
        <p:grpSpPr>
          <a:xfrm>
            <a:off x="432504" y="854070"/>
            <a:ext cx="4384831" cy="3516627"/>
            <a:chOff x="0" y="-38100"/>
            <a:chExt cx="3289972" cy="2638552"/>
          </a:xfrm>
        </p:grpSpPr>
        <p:sp>
          <p:nvSpPr>
            <p:cNvPr id="165" name="Google Shape;165;p14"/>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6" name="Google Shape;166;p14"/>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67" name="Google Shape;167;p14"/>
          <p:cNvGrpSpPr/>
          <p:nvPr/>
        </p:nvGrpSpPr>
        <p:grpSpPr>
          <a:xfrm>
            <a:off x="291026" y="722024"/>
            <a:ext cx="4384831" cy="3516627"/>
            <a:chOff x="0" y="-38100"/>
            <a:chExt cx="3289972" cy="2638552"/>
          </a:xfrm>
        </p:grpSpPr>
        <p:sp>
          <p:nvSpPr>
            <p:cNvPr id="168" name="Google Shape;168;p14"/>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9" name="Google Shape;169;p14"/>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70" name="Google Shape;170;p14"/>
          <p:cNvSpPr txBox="1"/>
          <p:nvPr/>
        </p:nvSpPr>
        <p:spPr>
          <a:xfrm>
            <a:off x="886973" y="2528626"/>
            <a:ext cx="3334416" cy="775597"/>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 sz="3600" b="0" i="0" u="none" strike="noStrike" cap="none" dirty="0" smtClean="0">
                <a:solidFill>
                  <a:srgbClr val="186AB4"/>
                </a:solidFill>
                <a:latin typeface="Courgette"/>
                <a:ea typeface="Courgette"/>
                <a:cs typeface="Courgette"/>
                <a:sym typeface="Courgette"/>
              </a:rPr>
              <a:t>Vocabulary</a:t>
            </a:r>
            <a:endParaRPr sz="700" dirty="0"/>
          </a:p>
        </p:txBody>
      </p:sp>
      <p:sp>
        <p:nvSpPr>
          <p:cNvPr id="171" name="Google Shape;171;p14"/>
          <p:cNvSpPr txBox="1"/>
          <p:nvPr/>
        </p:nvSpPr>
        <p:spPr>
          <a:xfrm>
            <a:off x="1169848" y="3286068"/>
            <a:ext cx="2768700" cy="33624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1900" dirty="0" smtClean="0">
                <a:solidFill>
                  <a:srgbClr val="186AB4"/>
                </a:solidFill>
                <a:latin typeface="Cabin"/>
                <a:sym typeface="Cabin"/>
              </a:rPr>
              <a:t>Natural disasters</a:t>
            </a:r>
            <a:endParaRPr sz="700" dirty="0"/>
          </a:p>
        </p:txBody>
      </p:sp>
      <p:sp>
        <p:nvSpPr>
          <p:cNvPr id="172" name="Google Shape;172;p14"/>
          <p:cNvSpPr txBox="1"/>
          <p:nvPr/>
        </p:nvSpPr>
        <p:spPr>
          <a:xfrm>
            <a:off x="1558358" y="1314480"/>
            <a:ext cx="1991646" cy="1187017"/>
          </a:xfrm>
          <a:prstGeom prst="rect">
            <a:avLst/>
          </a:prstGeom>
          <a:noFill/>
          <a:ln>
            <a:noFill/>
          </a:ln>
        </p:spPr>
        <p:txBody>
          <a:bodyPr spcFirstLastPara="1" wrap="square" lIns="0" tIns="0" rIns="0" bIns="0" anchor="t" anchorCtr="0">
            <a:spAutoFit/>
          </a:bodyPr>
          <a:lstStyle/>
          <a:p>
            <a:pPr marL="0" marR="0" lvl="0" indent="0" algn="ctr" rtl="0">
              <a:lnSpc>
                <a:spcPct val="93003"/>
              </a:lnSpc>
              <a:spcBef>
                <a:spcPts val="0"/>
              </a:spcBef>
              <a:spcAft>
                <a:spcPts val="0"/>
              </a:spcAft>
              <a:buNone/>
            </a:pPr>
            <a:r>
              <a:rPr lang="en" sz="9200" b="0" i="0" u="none" strike="noStrike" cap="none">
                <a:solidFill>
                  <a:srgbClr val="186AB4"/>
                </a:solidFill>
                <a:latin typeface="Chewy"/>
                <a:ea typeface="Chewy"/>
                <a:cs typeface="Chewy"/>
                <a:sym typeface="Chewy"/>
              </a:rPr>
              <a:t>01</a:t>
            </a:r>
            <a:endParaRPr sz="7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17"/>
        <p:cNvGrpSpPr/>
        <p:nvPr/>
      </p:nvGrpSpPr>
      <p:grpSpPr>
        <a:xfrm>
          <a:off x="0" y="0"/>
          <a:ext cx="0" cy="0"/>
          <a:chOff x="0" y="0"/>
          <a:chExt cx="0" cy="0"/>
        </a:xfrm>
      </p:grpSpPr>
      <p:sp>
        <p:nvSpPr>
          <p:cNvPr id="118" name="Google Shape;118;p12"/>
          <p:cNvSpPr/>
          <p:nvPr/>
        </p:nvSpPr>
        <p:spPr>
          <a:xfrm>
            <a:off x="7080740" y="3484005"/>
            <a:ext cx="2625124" cy="1796138"/>
          </a:xfrm>
          <a:custGeom>
            <a:avLst/>
            <a:gdLst/>
            <a:ahLst/>
            <a:cxnLst/>
            <a:rect l="l" t="t" r="r" b="b"/>
            <a:pathLst>
              <a:path w="8111282" h="5549825" extrusionOk="0">
                <a:moveTo>
                  <a:pt x="0" y="0"/>
                </a:moveTo>
                <a:lnTo>
                  <a:pt x="8111282" y="0"/>
                </a:lnTo>
                <a:lnTo>
                  <a:pt x="8111282" y="5549825"/>
                </a:lnTo>
                <a:lnTo>
                  <a:pt x="0" y="5549825"/>
                </a:lnTo>
                <a:lnTo>
                  <a:pt x="0" y="0"/>
                </a:lnTo>
                <a:close/>
              </a:path>
            </a:pathLst>
          </a:custGeom>
          <a:blipFill rotWithShape="1">
            <a:blip r:embed="rId17">
              <a:alphaModFix/>
            </a:blip>
            <a:stretch>
              <a:fillRect/>
            </a:stretch>
          </a:blipFill>
          <a:ln>
            <a:noFill/>
          </a:ln>
        </p:spPr>
      </p:sp>
      <p:sp>
        <p:nvSpPr>
          <p:cNvPr id="121" name="Google Shape;121;p12"/>
          <p:cNvSpPr txBox="1"/>
          <p:nvPr/>
        </p:nvSpPr>
        <p:spPr>
          <a:xfrm>
            <a:off x="514350" y="307917"/>
            <a:ext cx="8115300" cy="429348"/>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3000" b="0" i="0" u="none" strike="noStrike" cap="none" dirty="0" smtClean="0">
                <a:solidFill>
                  <a:srgbClr val="186AB4"/>
                </a:solidFill>
                <a:latin typeface="Chewy"/>
                <a:ea typeface="Chewy"/>
                <a:cs typeface="Chewy"/>
                <a:sym typeface="Chewy"/>
              </a:rPr>
              <a:t>vocabulary</a:t>
            </a:r>
            <a:endParaRPr sz="3000" dirty="0"/>
          </a:p>
        </p:txBody>
      </p:sp>
      <p:graphicFrame>
        <p:nvGraphicFramePr>
          <p:cNvPr id="10" name="Table 9"/>
          <p:cNvGraphicFramePr>
            <a:graphicFrameLocks noGrp="1"/>
          </p:cNvGraphicFramePr>
          <p:nvPr>
            <p:extLst>
              <p:ext uri="{D42A27DB-BD31-4B8C-83A1-F6EECF244321}">
                <p14:modId xmlns:p14="http://schemas.microsoft.com/office/powerpoint/2010/main" val="1698967206"/>
              </p:ext>
            </p:extLst>
          </p:nvPr>
        </p:nvGraphicFramePr>
        <p:xfrm>
          <a:off x="678051" y="737265"/>
          <a:ext cx="8005154" cy="4113530"/>
        </p:xfrm>
        <a:graphic>
          <a:graphicData uri="http://schemas.openxmlformats.org/drawingml/2006/table">
            <a:tbl>
              <a:tblPr firstRow="1" bandRow="1">
                <a:tableStyleId>{9D7B26C5-4107-4FEC-AEDC-1716B250A1EF}</a:tableStyleId>
              </a:tblPr>
              <a:tblGrid>
                <a:gridCol w="2235935">
                  <a:extLst>
                    <a:ext uri="{9D8B030D-6E8A-4147-A177-3AD203B41FA5}">
                      <a16:colId xmlns:a16="http://schemas.microsoft.com/office/drawing/2014/main" val="20000"/>
                    </a:ext>
                  </a:extLst>
                </a:gridCol>
                <a:gridCol w="2368062">
                  <a:extLst>
                    <a:ext uri="{9D8B030D-6E8A-4147-A177-3AD203B41FA5}">
                      <a16:colId xmlns:a16="http://schemas.microsoft.com/office/drawing/2014/main" val="20001"/>
                    </a:ext>
                  </a:extLst>
                </a:gridCol>
                <a:gridCol w="3401157">
                  <a:extLst>
                    <a:ext uri="{9D8B030D-6E8A-4147-A177-3AD203B41FA5}">
                      <a16:colId xmlns:a16="http://schemas.microsoft.com/office/drawing/2014/main" val="20002"/>
                    </a:ext>
                  </a:extLst>
                </a:gridCol>
              </a:tblGrid>
              <a:tr h="379424">
                <a:tc>
                  <a:txBody>
                    <a:bodyPr/>
                    <a:lstStyle/>
                    <a:p>
                      <a:pPr algn="ctr"/>
                      <a:r>
                        <a:rPr lang="en-US" sz="2200" dirty="0"/>
                        <a:t>New words</a:t>
                      </a:r>
                      <a:endParaRPr lang="en-US" sz="2200" b="1" dirty="0">
                        <a:solidFill>
                          <a:srgbClr val="0070C0"/>
                        </a:solidFill>
                        <a:latin typeface="Cabin" panose="020B0604020202020204" charset="0"/>
                      </a:endParaRPr>
                    </a:p>
                  </a:txBody>
                  <a:tcPr/>
                </a:tc>
                <a:tc>
                  <a:txBody>
                    <a:bodyPr/>
                    <a:lstStyle/>
                    <a:p>
                      <a:pPr algn="ctr"/>
                      <a:r>
                        <a:rPr lang="en-US" sz="2200" dirty="0"/>
                        <a:t>Pronunciation</a:t>
                      </a:r>
                      <a:endParaRPr lang="en-US" sz="2200" b="1" dirty="0">
                        <a:solidFill>
                          <a:srgbClr val="0070C0"/>
                        </a:solidFill>
                        <a:latin typeface="Cabin" panose="020B0604020202020204" charset="0"/>
                      </a:endParaRPr>
                    </a:p>
                  </a:txBody>
                  <a:tcPr/>
                </a:tc>
                <a:tc>
                  <a:txBody>
                    <a:bodyPr/>
                    <a:lstStyle/>
                    <a:p>
                      <a:pPr algn="ctr"/>
                      <a:r>
                        <a:rPr lang="en-US" sz="2200" dirty="0"/>
                        <a:t>Meaning</a:t>
                      </a:r>
                      <a:endParaRPr lang="en-US" sz="2200" b="1" dirty="0">
                        <a:solidFill>
                          <a:srgbClr val="0070C0"/>
                        </a:solidFill>
                        <a:latin typeface="Cabin" panose="020B0604020202020204" charset="0"/>
                      </a:endParaRPr>
                    </a:p>
                  </a:txBody>
                  <a:tcPr/>
                </a:tc>
                <a:extLst>
                  <a:ext uri="{0D108BD9-81ED-4DB2-BD59-A6C34878D82A}">
                    <a16:rowId xmlns:a16="http://schemas.microsoft.com/office/drawing/2014/main" val="10000"/>
                  </a:ext>
                </a:extLst>
              </a:tr>
              <a:tr h="425723">
                <a:tc>
                  <a:txBody>
                    <a:bodyPr/>
                    <a:lstStyle/>
                    <a:p>
                      <a:pPr marL="144145" indent="-144145">
                        <a:spcAft>
                          <a:spcPts val="0"/>
                        </a:spcAft>
                      </a:pPr>
                      <a:r>
                        <a:rPr lang="en-US" sz="2200" kern="1200" smtClean="0">
                          <a:effectLst/>
                        </a:rPr>
                        <a:t>1. destroy (v)</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smtClean="0">
                          <a:effectLst/>
                        </a:rPr>
                        <a:t>/dɪˈstrɔɪ/</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smtClean="0">
                          <a:effectLst/>
                        </a:rPr>
                        <a:t>phá hủy</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425723">
                <a:tc>
                  <a:txBody>
                    <a:bodyPr/>
                    <a:lstStyle/>
                    <a:p>
                      <a:pPr marL="144145" indent="-144145">
                        <a:spcAft>
                          <a:spcPts val="0"/>
                        </a:spcAft>
                      </a:pPr>
                      <a:r>
                        <a:rPr lang="en-US" sz="2200" kern="1200" smtClean="0">
                          <a:effectLst/>
                        </a:rPr>
                        <a:t>2. erupt (v)</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smtClean="0">
                          <a:effectLst/>
                        </a:rPr>
                        <a:t>/ɪˈrʌpt/</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smtClean="0">
                          <a:effectLst/>
                        </a:rPr>
                        <a:t>phun trào</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425723">
                <a:tc>
                  <a:txBody>
                    <a:bodyPr/>
                    <a:lstStyle/>
                    <a:p>
                      <a:pPr marL="144145" indent="-144145">
                        <a:spcAft>
                          <a:spcPts val="0"/>
                        </a:spcAft>
                      </a:pPr>
                      <a:r>
                        <a:rPr lang="en-US" sz="2200" kern="1200" smtClean="0">
                          <a:effectLst/>
                        </a:rPr>
                        <a:t>3. predict (v) </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smtClean="0">
                          <a:effectLst/>
                        </a:rPr>
                        <a:t>/prɪˈdɪkt/</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smtClean="0">
                          <a:effectLst/>
                        </a:rPr>
                        <a:t>dự đoán</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723841">
                <a:tc>
                  <a:txBody>
                    <a:bodyPr/>
                    <a:lstStyle/>
                    <a:p>
                      <a:pPr marL="144145" indent="-144145">
                        <a:spcAft>
                          <a:spcPts val="0"/>
                        </a:spcAft>
                      </a:pPr>
                      <a:r>
                        <a:rPr lang="en-US" sz="2200" kern="1200" smtClean="0">
                          <a:effectLst/>
                        </a:rPr>
                        <a:t>4. emergency kit</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smtClean="0">
                          <a:effectLst/>
                        </a:rPr>
                        <a:t>/ɪˈmɜːdʒənsikit/</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smtClean="0">
                          <a:effectLst/>
                        </a:rPr>
                        <a:t>bộ dụng cụ dùng trong trường hợp khẩn cấp</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r h="425723">
                <a:tc>
                  <a:txBody>
                    <a:bodyPr/>
                    <a:lstStyle/>
                    <a:p>
                      <a:pPr marL="144145" indent="-144145">
                        <a:spcAft>
                          <a:spcPts val="0"/>
                        </a:spcAft>
                      </a:pPr>
                      <a:r>
                        <a:rPr lang="en-US" sz="2200" kern="1200" smtClean="0">
                          <a:effectLst/>
                        </a:rPr>
                        <a:t>5. property (n)</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smtClean="0">
                          <a:effectLst/>
                        </a:rPr>
                        <a:t> </a:t>
                      </a:r>
                      <a:r>
                        <a:rPr lang="en-US" sz="2200" kern="1200" smtClean="0">
                          <a:effectLst/>
                        </a:rPr>
                        <a:t>/ˈprɒpəti/</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smtClean="0">
                          <a:effectLst/>
                        </a:rPr>
                        <a:t>của cải, nhà cửa</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972522505"/>
                  </a:ext>
                </a:extLst>
              </a:tr>
              <a:tr h="425723">
                <a:tc>
                  <a:txBody>
                    <a:bodyPr/>
                    <a:lstStyle/>
                    <a:p>
                      <a:pPr marL="144145" indent="-144145">
                        <a:spcAft>
                          <a:spcPts val="0"/>
                        </a:spcAft>
                      </a:pPr>
                      <a:r>
                        <a:rPr lang="en-US" sz="2200" kern="1200" smtClean="0">
                          <a:effectLst/>
                        </a:rPr>
                        <a:t>6. rescue worker</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smtClean="0">
                          <a:effectLst/>
                        </a:rPr>
                        <a:t>/ˈreskjuːˈwɜːkər /</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smtClean="0">
                          <a:effectLst/>
                        </a:rPr>
                        <a:t>nhân viên cứu hộ</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926800383"/>
                  </a:ext>
                </a:extLst>
              </a:tr>
              <a:tr h="425723">
                <a:tc>
                  <a:txBody>
                    <a:bodyPr/>
                    <a:lstStyle/>
                    <a:p>
                      <a:pPr marL="144145" indent="-144145">
                        <a:spcAft>
                          <a:spcPts val="0"/>
                        </a:spcAft>
                      </a:pPr>
                      <a:r>
                        <a:rPr lang="en-US" sz="2200" kern="1200" smtClean="0">
                          <a:effectLst/>
                        </a:rPr>
                        <a:t>7. victim (n) </a:t>
                      </a:r>
                      <a:endParaRPr lang="en-US" sz="2200" dirty="0">
                        <a:effectLst/>
                        <a:latin typeface="Cabin" panose="020B0604020202020204" charset="0"/>
                        <a:ea typeface="Times New Roman" panose="02020603050405020304" pitchFamily="18" charset="0"/>
                      </a:endParaRPr>
                    </a:p>
                  </a:txBody>
                  <a:tcPr marL="71755" marR="71755" marT="71755" marB="71755" anchor="ctr"/>
                </a:tc>
                <a:tc>
                  <a:txBody>
                    <a:bodyPr/>
                    <a:lstStyle/>
                    <a:p>
                      <a:pPr algn="ctr">
                        <a:spcAft>
                          <a:spcPts val="0"/>
                        </a:spcAft>
                      </a:pPr>
                      <a:r>
                        <a:rPr lang="en-US" sz="2200" kern="1200" smtClean="0">
                          <a:effectLst/>
                        </a:rPr>
                        <a:t>/ˈˈvɪktɪm/</a:t>
                      </a:r>
                      <a:endParaRPr lang="en-US" sz="2200" dirty="0">
                        <a:effectLst/>
                        <a:latin typeface="Cabin" panose="020B0604020202020204" charset="0"/>
                        <a:ea typeface="Times New Roman" panose="02020603050405020304" pitchFamily="18" charset="0"/>
                      </a:endParaRPr>
                    </a:p>
                  </a:txBody>
                  <a:tcPr marL="36195" marR="36195" marT="71755" marB="71755" anchor="ctr"/>
                </a:tc>
                <a:tc>
                  <a:txBody>
                    <a:bodyPr/>
                    <a:lstStyle/>
                    <a:p>
                      <a:pPr>
                        <a:spcAft>
                          <a:spcPts val="0"/>
                        </a:spcAft>
                      </a:pPr>
                      <a:r>
                        <a:rPr lang="en-US" sz="2200" kern="1200" dirty="0" err="1" smtClean="0">
                          <a:effectLst/>
                        </a:rPr>
                        <a:t>nạn</a:t>
                      </a:r>
                      <a:r>
                        <a:rPr lang="en-US" sz="2200" kern="1200" dirty="0" smtClean="0">
                          <a:effectLst/>
                        </a:rPr>
                        <a:t> </a:t>
                      </a:r>
                      <a:r>
                        <a:rPr lang="en-US" sz="2200" kern="1200" dirty="0" err="1" smtClean="0">
                          <a:effectLst/>
                        </a:rPr>
                        <a:t>nhân</a:t>
                      </a:r>
                      <a:endParaRPr lang="en-US" sz="2200" dirty="0">
                        <a:effectLst/>
                        <a:latin typeface="Cabin" panose="020B0604020202020204"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885693730"/>
                  </a:ext>
                </a:extLst>
              </a:tr>
            </a:tbl>
          </a:graphicData>
        </a:graphic>
      </p:graphicFrame>
      <p:pic>
        <p:nvPicPr>
          <p:cNvPr id="19" name="destroy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8207" y="1297141"/>
            <a:ext cx="365760" cy="365760"/>
          </a:xfrm>
          <a:prstGeom prst="rect">
            <a:avLst/>
          </a:prstGeom>
        </p:spPr>
      </p:pic>
      <p:pic>
        <p:nvPicPr>
          <p:cNvPr id="20" name="erupt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28207" y="1828457"/>
            <a:ext cx="365760" cy="365760"/>
          </a:xfrm>
          <a:prstGeom prst="rect">
            <a:avLst/>
          </a:prstGeom>
        </p:spPr>
      </p:pic>
      <p:pic>
        <p:nvPicPr>
          <p:cNvPr id="21" name="predict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32674" y="2359773"/>
            <a:ext cx="365760" cy="365760"/>
          </a:xfrm>
          <a:prstGeom prst="rect">
            <a:avLst/>
          </a:prstGeom>
        </p:spPr>
      </p:pic>
      <p:pic>
        <p:nvPicPr>
          <p:cNvPr id="22" name="emergency kit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228207" y="2891089"/>
            <a:ext cx="365760" cy="365760"/>
          </a:xfrm>
          <a:prstGeom prst="rect">
            <a:avLst/>
          </a:prstGeom>
        </p:spPr>
      </p:pic>
      <p:pic>
        <p:nvPicPr>
          <p:cNvPr id="23" name="property__gb_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228207" y="3422405"/>
            <a:ext cx="365760" cy="365760"/>
          </a:xfrm>
          <a:prstGeom prst="rect">
            <a:avLst/>
          </a:prstGeom>
        </p:spPr>
      </p:pic>
      <p:pic>
        <p:nvPicPr>
          <p:cNvPr id="24" name="rescue worker">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228207" y="3953721"/>
            <a:ext cx="365760" cy="365760"/>
          </a:xfrm>
          <a:prstGeom prst="rect">
            <a:avLst/>
          </a:prstGeom>
        </p:spPr>
      </p:pic>
      <p:pic>
        <p:nvPicPr>
          <p:cNvPr id="25" name="victim__gb_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228207" y="4485035"/>
            <a:ext cx="365760" cy="365760"/>
          </a:xfrm>
          <a:prstGeom prst="rect">
            <a:avLst/>
          </a:prstGeom>
        </p:spPr>
      </p:pic>
      <p:sp>
        <p:nvSpPr>
          <p:cNvPr id="26" name="Google Shape;222;p16"/>
          <p:cNvSpPr/>
          <p:nvPr/>
        </p:nvSpPr>
        <p:spPr>
          <a:xfrm>
            <a:off x="81850" y="32913"/>
            <a:ext cx="865000" cy="1264228"/>
          </a:xfrm>
          <a:custGeom>
            <a:avLst/>
            <a:gdLst/>
            <a:ahLst/>
            <a:cxnLst/>
            <a:rect l="l" t="t" r="r" b="b"/>
            <a:pathLst>
              <a:path w="4873595" h="7122946" extrusionOk="0">
                <a:moveTo>
                  <a:pt x="0" y="0"/>
                </a:moveTo>
                <a:lnTo>
                  <a:pt x="4873594" y="0"/>
                </a:lnTo>
                <a:lnTo>
                  <a:pt x="4873594" y="7122946"/>
                </a:lnTo>
                <a:lnTo>
                  <a:pt x="0" y="7122946"/>
                </a:lnTo>
                <a:lnTo>
                  <a:pt x="0" y="0"/>
                </a:lnTo>
                <a:close/>
              </a:path>
            </a:pathLst>
          </a:custGeom>
          <a:blipFill rotWithShape="1">
            <a:blip r:embed="rId19">
              <a:alphaModFix/>
            </a:blip>
            <a:stretch>
              <a:fillRect/>
            </a:stretch>
          </a:blipFill>
          <a:ln>
            <a:noFill/>
          </a:ln>
        </p:spPr>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 fill="hold"/>
                                        <p:tgtEl>
                                          <p:spTgt spid="19"/>
                                        </p:tgtEl>
                                      </p:cBhvr>
                                    </p:cmd>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2" fill="hold"/>
                                        <p:tgtEl>
                                          <p:spTgt spid="20"/>
                                        </p:tgtEl>
                                      </p:cBhvr>
                                    </p:cmd>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97" fill="hold"/>
                                        <p:tgtEl>
                                          <p:spTgt spid="21"/>
                                        </p:tgtEl>
                                      </p:cBhvr>
                                    </p:cmd>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68" fill="hold"/>
                                        <p:tgtEl>
                                          <p:spTgt spid="22"/>
                                        </p:tgtEl>
                                      </p:cBhvr>
                                    </p:cmd>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66" fill="hold"/>
                                        <p:tgtEl>
                                          <p:spTgt spid="23"/>
                                        </p:tgtEl>
                                      </p:cBhvr>
                                    </p:cmd>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16" fill="hold"/>
                                        <p:tgtEl>
                                          <p:spTgt spid="24"/>
                                        </p:tgtEl>
                                      </p:cBhvr>
                                    </p:cmd>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66" fill="hold"/>
                                        <p:tgtEl>
                                          <p:spTgt spid="25"/>
                                        </p:tgtEl>
                                      </p:cBhvr>
                                    </p:cmd>
                                  </p:childTnLst>
                                </p:cTn>
                              </p:par>
                            </p:childTnLst>
                          </p:cTn>
                        </p:par>
                      </p:childTnLst>
                    </p:cTn>
                  </p:par>
                </p:childTnLst>
              </p:cTn>
              <p:nextCondLst>
                <p:cond evt="onClick" delay="0">
                  <p:tgtEl>
                    <p:spTgt spid="25"/>
                  </p:tgtEl>
                </p:cond>
              </p:nextCondLst>
            </p:seq>
            <p:audio>
              <p:cMediaNode vol="80000">
                <p:cTn id="37" fill="hold" display="0">
                  <p:stCondLst>
                    <p:cond delay="indefinite"/>
                  </p:stCondLst>
                  <p:endCondLst>
                    <p:cond evt="onStopAudio" delay="0">
                      <p:tgtEl>
                        <p:sldTgt/>
                      </p:tgtEl>
                    </p:cond>
                  </p:endCondLst>
                </p:cTn>
                <p:tgtEl>
                  <p:spTgt spid="19"/>
                </p:tgtEl>
              </p:cMediaNode>
            </p:audio>
            <p:audio>
              <p:cMediaNode vol="80000">
                <p:cTn id="38" fill="hold" display="0">
                  <p:stCondLst>
                    <p:cond delay="indefinite"/>
                  </p:stCondLst>
                  <p:endCondLst>
                    <p:cond evt="onStopAudio" delay="0">
                      <p:tgtEl>
                        <p:sldTgt/>
                      </p:tgtEl>
                    </p:cond>
                  </p:endCondLst>
                </p:cTn>
                <p:tgtEl>
                  <p:spTgt spid="20"/>
                </p:tgtEl>
              </p:cMediaNode>
            </p:audio>
            <p:audio>
              <p:cMediaNode vol="80000">
                <p:cTn id="39" fill="hold" display="0">
                  <p:stCondLst>
                    <p:cond delay="indefinite"/>
                  </p:stCondLst>
                  <p:endCondLst>
                    <p:cond evt="onStopAudio" delay="0">
                      <p:tgtEl>
                        <p:sldTgt/>
                      </p:tgtEl>
                    </p:cond>
                  </p:endCondLst>
                </p:cTn>
                <p:tgtEl>
                  <p:spTgt spid="21"/>
                </p:tgtEl>
              </p:cMediaNode>
            </p:audio>
            <p:audio>
              <p:cMediaNode vol="80000">
                <p:cTn id="40" fill="hold" display="0">
                  <p:stCondLst>
                    <p:cond delay="indefinite"/>
                  </p:stCondLst>
                  <p:endCondLst>
                    <p:cond evt="onStopAudio" delay="0">
                      <p:tgtEl>
                        <p:sldTgt/>
                      </p:tgtEl>
                    </p:cond>
                  </p:endCondLst>
                </p:cTn>
                <p:tgtEl>
                  <p:spTgt spid="22"/>
                </p:tgtEl>
              </p:cMediaNode>
            </p:audio>
            <p:audio>
              <p:cMediaNode vol="80000">
                <p:cTn id="41" fill="hold" display="0">
                  <p:stCondLst>
                    <p:cond delay="indefinite"/>
                  </p:stCondLst>
                  <p:endCondLst>
                    <p:cond evt="onStopAudio" delay="0">
                      <p:tgtEl>
                        <p:sldTgt/>
                      </p:tgtEl>
                    </p:cond>
                  </p:endCondLst>
                </p:cTn>
                <p:tgtEl>
                  <p:spTgt spid="23"/>
                </p:tgtEl>
              </p:cMediaNode>
            </p:audio>
            <p:audio>
              <p:cMediaNode vol="80000">
                <p:cTn id="42" fill="hold" display="0">
                  <p:stCondLst>
                    <p:cond delay="indefinite"/>
                  </p:stCondLst>
                  <p:endCondLst>
                    <p:cond evt="onStopAudio" delay="0">
                      <p:tgtEl>
                        <p:sldTgt/>
                      </p:tgtEl>
                    </p:cond>
                  </p:endCondLst>
                </p:cTn>
                <p:tgtEl>
                  <p:spTgt spid="24"/>
                </p:tgtEl>
              </p:cMediaNode>
            </p:audio>
            <p:audio>
              <p:cMediaNode vol="80000">
                <p:cTn id="43"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38" name="Google Shape;405;p23"/>
          <p:cNvSpPr/>
          <p:nvPr/>
        </p:nvSpPr>
        <p:spPr>
          <a:xfrm flipH="1">
            <a:off x="-849565" y="-1455200"/>
            <a:ext cx="10149840" cy="6944627"/>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5"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2" name="Google Shape;392;p22"/>
          <p:cNvSpPr txBox="1"/>
          <p:nvPr/>
        </p:nvSpPr>
        <p:spPr>
          <a:xfrm>
            <a:off x="6684592" y="2747015"/>
            <a:ext cx="1975184" cy="646331"/>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000" b="0" i="0" u="none" strike="noStrike" cap="none" dirty="0" smtClean="0">
                <a:solidFill>
                  <a:srgbClr val="557642"/>
                </a:solidFill>
                <a:latin typeface="Courgette"/>
                <a:ea typeface="Courgette"/>
                <a:cs typeface="Courgette"/>
                <a:sym typeface="Courgette"/>
              </a:rPr>
              <a:t>Unit 9</a:t>
            </a:r>
            <a:endParaRPr sz="3000" dirty="0">
              <a:solidFill>
                <a:srgbClr val="557642"/>
              </a:solidFill>
            </a:endParaRPr>
          </a:p>
        </p:txBody>
      </p:sp>
      <p:sp>
        <p:nvSpPr>
          <p:cNvPr id="393" name="Google Shape;393;p22"/>
          <p:cNvSpPr txBox="1"/>
          <p:nvPr/>
        </p:nvSpPr>
        <p:spPr>
          <a:xfrm>
            <a:off x="6684592" y="3388735"/>
            <a:ext cx="2057554" cy="849463"/>
          </a:xfrm>
          <a:prstGeom prst="rect">
            <a:avLst/>
          </a:prstGeom>
          <a:noFill/>
          <a:ln>
            <a:noFill/>
          </a:ln>
        </p:spPr>
        <p:txBody>
          <a:bodyPr spcFirstLastPara="1" wrap="square" lIns="0" tIns="0" rIns="0" bIns="0" anchor="t" anchorCtr="0">
            <a:spAutoFit/>
          </a:bodyPr>
          <a:lstStyle/>
          <a:p>
            <a:pPr lvl="1" algn="ctr">
              <a:lnSpc>
                <a:spcPct val="115000"/>
              </a:lnSpc>
            </a:pPr>
            <a:r>
              <a:rPr lang="en-US" sz="2400" dirty="0" smtClean="0">
                <a:solidFill>
                  <a:srgbClr val="557642"/>
                </a:solidFill>
                <a:latin typeface="Cabin"/>
                <a:ea typeface="Cabin"/>
                <a:cs typeface="Cabin"/>
                <a:sym typeface="Cabin"/>
              </a:rPr>
              <a:t>Natural</a:t>
            </a:r>
          </a:p>
          <a:p>
            <a:pPr lvl="1" algn="ctr">
              <a:lnSpc>
                <a:spcPct val="115000"/>
              </a:lnSpc>
            </a:pPr>
            <a:r>
              <a:rPr lang="en-US" sz="2400" dirty="0" smtClean="0">
                <a:solidFill>
                  <a:srgbClr val="557642"/>
                </a:solidFill>
                <a:latin typeface="Cabin"/>
                <a:ea typeface="Cabin"/>
                <a:cs typeface="Cabin"/>
                <a:sym typeface="Cabin"/>
              </a:rPr>
              <a:t>disasters </a:t>
            </a:r>
            <a:endParaRPr lang="en-US" sz="2400" dirty="0">
              <a:solidFill>
                <a:srgbClr val="557642"/>
              </a:solidFill>
              <a:latin typeface="Cabin"/>
              <a:ea typeface="Cabin"/>
              <a:cs typeface="Cabin"/>
              <a:sym typeface="Cabin"/>
            </a:endParaRP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00" name="Google Shape;400;p22"/>
          <p:cNvSpPr/>
          <p:nvPr/>
        </p:nvSpPr>
        <p:spPr>
          <a:xfrm>
            <a:off x="6703500" y="713099"/>
            <a:ext cx="1890616" cy="189060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t="-4533" r="-453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aphicFrame>
        <p:nvGraphicFramePr>
          <p:cNvPr id="19" name="Table 18"/>
          <p:cNvGraphicFramePr>
            <a:graphicFrameLocks noGrp="1"/>
          </p:cNvGraphicFramePr>
          <p:nvPr>
            <p:extLst>
              <p:ext uri="{D42A27DB-BD31-4B8C-83A1-F6EECF244321}">
                <p14:modId xmlns:p14="http://schemas.microsoft.com/office/powerpoint/2010/main" val="4144372898"/>
              </p:ext>
            </p:extLst>
          </p:nvPr>
        </p:nvGraphicFramePr>
        <p:xfrm>
          <a:off x="1393104" y="1626488"/>
          <a:ext cx="3858460" cy="3055620"/>
        </p:xfrm>
        <a:graphic>
          <a:graphicData uri="http://schemas.openxmlformats.org/drawingml/2006/table">
            <a:tbl>
              <a:tblPr bandRow="1">
                <a:tableStyleId>{616DA210-FB5B-4158-B5E0-FEB733F419BA}</a:tableStyleId>
              </a:tblPr>
              <a:tblGrid>
                <a:gridCol w="1929230">
                  <a:extLst>
                    <a:ext uri="{9D8B030D-6E8A-4147-A177-3AD203B41FA5}">
                      <a16:colId xmlns:a16="http://schemas.microsoft.com/office/drawing/2014/main" val="178702658"/>
                    </a:ext>
                  </a:extLst>
                </a:gridCol>
                <a:gridCol w="1929230">
                  <a:extLst>
                    <a:ext uri="{9D8B030D-6E8A-4147-A177-3AD203B41FA5}">
                      <a16:colId xmlns:a16="http://schemas.microsoft.com/office/drawing/2014/main" val="1363729389"/>
                    </a:ext>
                  </a:extLst>
                </a:gridCol>
              </a:tblGrid>
              <a:tr h="457200">
                <a:tc>
                  <a:txBody>
                    <a:bodyPr/>
                    <a:lstStyle/>
                    <a:p>
                      <a:pPr algn="ctr">
                        <a:spcAft>
                          <a:spcPts val="0"/>
                        </a:spcAft>
                      </a:pPr>
                      <a:r>
                        <a:rPr lang="en-US" sz="2400" b="1" dirty="0" smtClean="0">
                          <a:effectLst/>
                          <a:latin typeface="Courgette" panose="020B0604020202020204" charset="0"/>
                          <a:ea typeface="+mn-ea"/>
                        </a:rPr>
                        <a:t>A</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1" dirty="0" smtClean="0">
                          <a:effectLst/>
                          <a:latin typeface="Courgette" panose="020B0604020202020204" charset="0"/>
                        </a:rPr>
                        <a:t>B</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899475"/>
                  </a:ext>
                </a:extLst>
              </a:tr>
              <a:tr h="457200">
                <a:tc>
                  <a:txBody>
                    <a:bodyPr/>
                    <a:lstStyle/>
                    <a:p>
                      <a:pPr marL="144145" indent="-144145">
                        <a:spcAft>
                          <a:spcPts val="0"/>
                        </a:spcAft>
                      </a:pPr>
                      <a:r>
                        <a:rPr lang="en-US" sz="2400" dirty="0" smtClean="0">
                          <a:effectLst/>
                          <a:latin typeface="Courgette" panose="020B0604020202020204" charset="0"/>
                        </a:rPr>
                        <a:t>1. </a:t>
                      </a:r>
                      <a:r>
                        <a:rPr lang="en-US" sz="2400" kern="1200" dirty="0" smtClean="0">
                          <a:effectLst/>
                          <a:latin typeface="Courgette" panose="020B0604020202020204" charset="0"/>
                        </a:rPr>
                        <a:t>Destroy</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36037"/>
                  </a:ext>
                </a:extLst>
              </a:tr>
              <a:tr h="457200">
                <a:tc>
                  <a:txBody>
                    <a:bodyPr/>
                    <a:lstStyle/>
                    <a:p>
                      <a:pPr marL="144145" indent="-144145">
                        <a:spcAft>
                          <a:spcPts val="0"/>
                        </a:spcAft>
                      </a:pPr>
                      <a:r>
                        <a:rPr lang="en-US" sz="2400" dirty="0" smtClean="0">
                          <a:effectLst/>
                          <a:latin typeface="Courgette" panose="020B0604020202020204" charset="0"/>
                        </a:rPr>
                        <a:t>2. </a:t>
                      </a:r>
                      <a:r>
                        <a:rPr lang="en-US" sz="2400" kern="1200" dirty="0" smtClean="0">
                          <a:effectLst/>
                          <a:latin typeface="Courgette" panose="020B0604020202020204" charset="0"/>
                        </a:rPr>
                        <a:t>Erupt</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989348"/>
                  </a:ext>
                </a:extLst>
              </a:tr>
              <a:tr h="457200">
                <a:tc>
                  <a:txBody>
                    <a:bodyPr/>
                    <a:lstStyle/>
                    <a:p>
                      <a:pPr marL="144145" indent="-144145">
                        <a:spcAft>
                          <a:spcPts val="0"/>
                        </a:spcAft>
                      </a:pPr>
                      <a:r>
                        <a:rPr lang="en-US" sz="2400" dirty="0" smtClean="0">
                          <a:effectLst/>
                          <a:latin typeface="Courgette" panose="020B0604020202020204" charset="0"/>
                        </a:rPr>
                        <a:t>3.</a:t>
                      </a:r>
                      <a:r>
                        <a:rPr lang="en-US" sz="2400" baseline="0" dirty="0" smtClean="0">
                          <a:effectLst/>
                          <a:latin typeface="Courgette" panose="020B0604020202020204" charset="0"/>
                        </a:rPr>
                        <a:t> Warn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effectLst/>
                          <a:latin typeface="Courgette" panose="020B0604020202020204" charset="0"/>
                          <a:ea typeface="Times New Roman" panose="02020603050405020304" pitchFamily="18" charset="0"/>
                        </a:rPr>
                        <a:t> </a:t>
                      </a: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713314"/>
                  </a:ext>
                </a:extLst>
              </a:tr>
              <a:tr h="457200">
                <a:tc>
                  <a:txBody>
                    <a:bodyPr/>
                    <a:lstStyle/>
                    <a:p>
                      <a:pPr marL="144145" indent="-144145">
                        <a:spcAft>
                          <a:spcPts val="0"/>
                        </a:spcAft>
                      </a:pPr>
                      <a:r>
                        <a:rPr lang="en-US" sz="2400" dirty="0" smtClean="0">
                          <a:effectLst/>
                          <a:latin typeface="Courgette" panose="020B0604020202020204" charset="0"/>
                        </a:rPr>
                        <a:t>4. </a:t>
                      </a:r>
                      <a:r>
                        <a:rPr lang="en-US" sz="2400" kern="1200" dirty="0" smtClean="0">
                          <a:effectLst/>
                          <a:latin typeface="Courgette" panose="020B0604020202020204" charset="0"/>
                        </a:rPr>
                        <a:t>Predict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327387"/>
                  </a:ext>
                </a:extLst>
              </a:tr>
              <a:tr h="457200">
                <a:tc>
                  <a:txBody>
                    <a:bodyPr/>
                    <a:lstStyle/>
                    <a:p>
                      <a:pPr marL="144145" indent="-144145">
                        <a:spcAft>
                          <a:spcPts val="0"/>
                        </a:spcAft>
                      </a:pPr>
                      <a:r>
                        <a:rPr lang="en-US" sz="2400" dirty="0" smtClean="0">
                          <a:effectLst/>
                          <a:latin typeface="Courgette" panose="020B0604020202020204" charset="0"/>
                        </a:rPr>
                        <a:t>5. </a:t>
                      </a:r>
                      <a:r>
                        <a:rPr lang="en-US" sz="2400" kern="1200" dirty="0" smtClean="0">
                          <a:effectLst/>
                          <a:latin typeface="Courgette" panose="020B0604020202020204" charset="0"/>
                        </a:rPr>
                        <a:t>Damage</a:t>
                      </a:r>
                      <a:r>
                        <a:rPr lang="en-US" sz="2400" kern="1200" baseline="0" dirty="0" smtClean="0">
                          <a:effectLst/>
                          <a:latin typeface="Courgette" panose="020B0604020202020204" charset="0"/>
                        </a:rPr>
                        <a: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effectLst/>
                          <a:latin typeface="Courgette" panose="020B0604020202020204" charset="0"/>
                          <a:ea typeface="Times New Roman" panose="02020603050405020304" pitchFamily="18" charset="0"/>
                        </a:rPr>
                        <a:t> </a:t>
                      </a: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17684"/>
                  </a:ext>
                </a:extLst>
              </a:tr>
            </a:tbl>
          </a:graphicData>
        </a:graphic>
      </p:graphicFrame>
      <p:sp>
        <p:nvSpPr>
          <p:cNvPr id="3" name="Rectangle 2"/>
          <p:cNvSpPr/>
          <p:nvPr/>
        </p:nvSpPr>
        <p:spPr>
          <a:xfrm>
            <a:off x="501408" y="345765"/>
            <a:ext cx="5691016" cy="1126462"/>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1: </a:t>
            </a:r>
            <a:r>
              <a:rPr lang="en-US" sz="2400" dirty="0">
                <a:solidFill>
                  <a:srgbClr val="186AB4"/>
                </a:solidFill>
                <a:latin typeface="Courgette"/>
                <a:ea typeface="Courgette"/>
                <a:cs typeface="Courgette"/>
                <a:sym typeface="Courgette"/>
              </a:rPr>
              <a:t>In column B, write the noun forms of the verbs in column A</a:t>
            </a:r>
            <a:r>
              <a:rPr lang="en-US" sz="2400" dirty="0" smtClean="0">
                <a:solidFill>
                  <a:srgbClr val="186AB4"/>
                </a:solidFill>
                <a:latin typeface="Courgette"/>
                <a:ea typeface="Courgette"/>
                <a:cs typeface="Courgette"/>
                <a:sym typeface="Courgette"/>
              </a:rPr>
              <a:t>.</a:t>
            </a:r>
            <a:endParaRPr lang="en-US" sz="2400" dirty="0">
              <a:solidFill>
                <a:srgbClr val="186AB4"/>
              </a:solidFill>
              <a:latin typeface="Courgette"/>
              <a:ea typeface="Courgette"/>
              <a:cs typeface="Courgette"/>
              <a:sym typeface="Courgette"/>
            </a:endParaRPr>
          </a:p>
        </p:txBody>
      </p:sp>
      <p:sp>
        <p:nvSpPr>
          <p:cNvPr id="8" name="Rectangle 7"/>
          <p:cNvSpPr/>
          <p:nvPr/>
        </p:nvSpPr>
        <p:spPr>
          <a:xfrm>
            <a:off x="3322334" y="2160955"/>
            <a:ext cx="1733167"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Destruction</a:t>
            </a:r>
            <a:endParaRPr lang="en-US" sz="2400" dirty="0">
              <a:solidFill>
                <a:schemeClr val="tx1"/>
              </a:solidFill>
            </a:endParaRPr>
          </a:p>
        </p:txBody>
      </p:sp>
      <p:sp>
        <p:nvSpPr>
          <p:cNvPr id="33" name="Rectangle 32"/>
          <p:cNvSpPr/>
          <p:nvPr/>
        </p:nvSpPr>
        <p:spPr>
          <a:xfrm>
            <a:off x="3322334" y="2667037"/>
            <a:ext cx="1337226"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Eruption</a:t>
            </a:r>
          </a:p>
        </p:txBody>
      </p:sp>
      <p:sp>
        <p:nvSpPr>
          <p:cNvPr id="34" name="Rectangle 33"/>
          <p:cNvSpPr/>
          <p:nvPr/>
        </p:nvSpPr>
        <p:spPr>
          <a:xfrm>
            <a:off x="3322334" y="3154298"/>
            <a:ext cx="1362874"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Warning</a:t>
            </a:r>
          </a:p>
        </p:txBody>
      </p:sp>
      <p:sp>
        <p:nvSpPr>
          <p:cNvPr id="35" name="Rectangle 34"/>
          <p:cNvSpPr/>
          <p:nvPr/>
        </p:nvSpPr>
        <p:spPr>
          <a:xfrm>
            <a:off x="3322334" y="3690082"/>
            <a:ext cx="1558440"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Prediction</a:t>
            </a:r>
          </a:p>
        </p:txBody>
      </p:sp>
      <p:sp>
        <p:nvSpPr>
          <p:cNvPr id="36" name="Rectangle 35"/>
          <p:cNvSpPr/>
          <p:nvPr/>
        </p:nvSpPr>
        <p:spPr>
          <a:xfrm>
            <a:off x="3322334" y="4238198"/>
            <a:ext cx="1269899"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Damage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37"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5"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3" name="Google Shape;393;p22"/>
          <p:cNvSpPr txBox="1"/>
          <p:nvPr/>
        </p:nvSpPr>
        <p:spPr>
          <a:xfrm>
            <a:off x="6643407" y="2812474"/>
            <a:ext cx="2057554" cy="1846659"/>
          </a:xfrm>
          <a:prstGeom prst="rect">
            <a:avLst/>
          </a:prstGeom>
          <a:noFill/>
          <a:ln>
            <a:noFill/>
          </a:ln>
        </p:spPr>
        <p:txBody>
          <a:bodyPr spcFirstLastPara="1" wrap="square" lIns="0" tIns="0" rIns="0" bIns="0" anchor="t" anchorCtr="0">
            <a:spAutoFit/>
          </a:bodyPr>
          <a:lstStyle/>
          <a:p>
            <a:pPr lvl="1" algn="ctr"/>
            <a:r>
              <a:rPr lang="en-US" sz="2400" b="1" dirty="0">
                <a:solidFill>
                  <a:srgbClr val="557642"/>
                </a:solidFill>
                <a:latin typeface="Cabin"/>
                <a:ea typeface="Cabin"/>
                <a:cs typeface="Cabin"/>
                <a:sym typeface="Cabin"/>
              </a:rPr>
              <a:t>emergency kit             victim             rescue worker                 property                whistle</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Rectangle 2"/>
          <p:cNvSpPr/>
          <p:nvPr/>
        </p:nvSpPr>
        <p:spPr>
          <a:xfrm>
            <a:off x="501408" y="345765"/>
            <a:ext cx="5691016" cy="1077987"/>
          </a:xfrm>
          <a:prstGeom prst="rect">
            <a:avLst/>
          </a:prstGeom>
        </p:spPr>
        <p:txBody>
          <a:bodyPr wrap="square">
            <a:spAutoFit/>
          </a:bodyPr>
          <a:lstStyle/>
          <a:p>
            <a:pPr lvl="0" algn="ctr">
              <a:lnSpc>
                <a:spcPct val="140005"/>
              </a:lnSpc>
            </a:pPr>
            <a:r>
              <a:rPr lang="en-US" sz="2400" b="1" dirty="0" smtClean="0">
                <a:solidFill>
                  <a:srgbClr val="186AB4"/>
                </a:solidFill>
                <a:latin typeface="Courgette"/>
                <a:ea typeface="Courgette"/>
                <a:cs typeface="Courgette"/>
                <a:sym typeface="Courgette"/>
              </a:rPr>
              <a:t>Task 2: </a:t>
            </a:r>
            <a:r>
              <a:rPr lang="en-US" sz="2400" dirty="0">
                <a:solidFill>
                  <a:srgbClr val="186AB4"/>
                </a:solidFill>
                <a:latin typeface="Courgette"/>
                <a:ea typeface="Courgette"/>
                <a:cs typeface="Courgette"/>
                <a:sym typeface="Courgette"/>
              </a:rPr>
              <a:t>Write a word or phrase from the box under the correct picture</a:t>
            </a:r>
            <a:r>
              <a:rPr lang="en-US" sz="2400" dirty="0" smtClean="0">
                <a:solidFill>
                  <a:srgbClr val="186AB4"/>
                </a:solidFill>
                <a:latin typeface="Courgette"/>
                <a:ea typeface="Courgette"/>
                <a:cs typeface="Courgette"/>
                <a:sym typeface="Courgette"/>
              </a:rPr>
              <a:t>.</a:t>
            </a:r>
            <a:endParaRPr lang="en-US" sz="2400" dirty="0">
              <a:solidFill>
                <a:srgbClr val="186AB4"/>
              </a:solidFill>
              <a:latin typeface="Courgette"/>
              <a:ea typeface="Courgette"/>
              <a:cs typeface="Courgette"/>
              <a:sym typeface="Courgette"/>
            </a:endParaRPr>
          </a:p>
        </p:txBody>
      </p:sp>
      <p:sp>
        <p:nvSpPr>
          <p:cNvPr id="25" name="Google Shape;264;p17"/>
          <p:cNvSpPr/>
          <p:nvPr/>
        </p:nvSpPr>
        <p:spPr>
          <a:xfrm>
            <a:off x="6699895" y="725696"/>
            <a:ext cx="1897828" cy="189782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26" name="Picture 25"/>
          <p:cNvPicPr>
            <a:picLocks noChangeAspect="1"/>
          </p:cNvPicPr>
          <p:nvPr/>
        </p:nvPicPr>
        <p:blipFill rotWithShape="1">
          <a:blip r:embed="rId5">
            <a:extLst>
              <a:ext uri="{BEBA8EAE-BF5A-486C-A8C5-ECC9F3942E4B}">
                <a14:imgProps xmlns:a14="http://schemas.microsoft.com/office/drawing/2010/main">
                  <a14:imgLayer r:embed="rId6">
                    <a14:imgEffect>
                      <a14:backgroundRemoval t="692" b="93080" l="1111" r="97778"/>
                    </a14:imgEffect>
                  </a14:imgLayer>
                </a14:imgProps>
              </a:ext>
            </a:extLst>
          </a:blip>
          <a:srcRect l="4591" t="6925" r="8357" b="9861"/>
          <a:stretch/>
        </p:blipFill>
        <p:spPr>
          <a:xfrm>
            <a:off x="405889" y="2895784"/>
            <a:ext cx="2872373" cy="1763349"/>
          </a:xfrm>
          <a:prstGeom prst="rect">
            <a:avLst/>
          </a:prstGeom>
        </p:spPr>
      </p:pic>
      <p:pic>
        <p:nvPicPr>
          <p:cNvPr id="29" name="Picture 28"/>
          <p:cNvPicPr>
            <a:picLocks noChangeAspect="1"/>
          </p:cNvPicPr>
          <p:nvPr/>
        </p:nvPicPr>
        <p:blipFill>
          <a:blip r:embed="rId7"/>
          <a:stretch>
            <a:fillRect/>
          </a:stretch>
        </p:blipFill>
        <p:spPr>
          <a:xfrm>
            <a:off x="3306455" y="2895784"/>
            <a:ext cx="2698997" cy="1772476"/>
          </a:xfrm>
          <a:prstGeom prst="rect">
            <a:avLst/>
          </a:prstGeom>
        </p:spPr>
      </p:pic>
      <p:sp>
        <p:nvSpPr>
          <p:cNvPr id="30" name="Rectangle 29"/>
          <p:cNvSpPr/>
          <p:nvPr/>
        </p:nvSpPr>
        <p:spPr>
          <a:xfrm>
            <a:off x="939278" y="1887833"/>
            <a:ext cx="1765227" cy="553998"/>
          </a:xfrm>
          <a:prstGeom prst="rect">
            <a:avLst/>
          </a:prstGeom>
        </p:spPr>
        <p:txBody>
          <a:bodyPr wrap="none">
            <a:spAutoFit/>
          </a:bodyPr>
          <a:lstStyle/>
          <a:p>
            <a:r>
              <a:rPr lang="en-US" sz="3000" b="1" dirty="0" smtClean="0">
                <a:solidFill>
                  <a:schemeClr val="tx1"/>
                </a:solidFill>
                <a:latin typeface="Courgette" panose="020B0604020202020204" charset="0"/>
                <a:ea typeface="Times New Roman" panose="02020603050405020304" pitchFamily="18" charset="0"/>
              </a:rPr>
              <a:t>1. </a:t>
            </a:r>
            <a:r>
              <a:rPr lang="en-US" sz="3000" dirty="0" smtClean="0">
                <a:solidFill>
                  <a:schemeClr val="tx1"/>
                </a:solidFill>
                <a:latin typeface="Courgette" panose="020B0604020202020204" charset="0"/>
                <a:ea typeface="Times New Roman" panose="02020603050405020304" pitchFamily="18" charset="0"/>
              </a:rPr>
              <a:t>whistle</a:t>
            </a:r>
            <a:endParaRPr lang="en-US" sz="3000" dirty="0">
              <a:solidFill>
                <a:schemeClr val="tx1"/>
              </a:solidFill>
            </a:endParaRPr>
          </a:p>
        </p:txBody>
      </p:sp>
      <p:sp>
        <p:nvSpPr>
          <p:cNvPr id="31" name="Rectangle 30"/>
          <p:cNvSpPr/>
          <p:nvPr/>
        </p:nvSpPr>
        <p:spPr>
          <a:xfrm>
            <a:off x="3690360" y="1887833"/>
            <a:ext cx="2074607" cy="553998"/>
          </a:xfrm>
          <a:prstGeom prst="rect">
            <a:avLst/>
          </a:prstGeom>
        </p:spPr>
        <p:txBody>
          <a:bodyPr wrap="none">
            <a:spAutoFit/>
          </a:bodyPr>
          <a:lstStyle/>
          <a:p>
            <a:r>
              <a:rPr lang="en-US" sz="3000" b="1" dirty="0" smtClean="0">
                <a:solidFill>
                  <a:schemeClr val="tx1"/>
                </a:solidFill>
                <a:latin typeface="Courgette" panose="020B0604020202020204" charset="0"/>
                <a:ea typeface="Times New Roman" panose="02020603050405020304" pitchFamily="18" charset="0"/>
              </a:rPr>
              <a:t>2. </a:t>
            </a:r>
            <a:r>
              <a:rPr lang="en-US" sz="3000" dirty="0" smtClean="0">
                <a:solidFill>
                  <a:schemeClr val="tx1"/>
                </a:solidFill>
                <a:latin typeface="Courgette" panose="020B0604020202020204" charset="0"/>
                <a:ea typeface="Times New Roman" panose="02020603050405020304" pitchFamily="18" charset="0"/>
              </a:rPr>
              <a:t>property</a:t>
            </a:r>
            <a:endParaRPr lang="en-US" sz="3000" dirty="0">
              <a:solidFill>
                <a:schemeClr val="tx1"/>
              </a:solidFill>
              <a:latin typeface="Courgette" panose="020B0604020202020204" charset="0"/>
              <a:ea typeface="Times New Roman" panose="02020603050405020304" pitchFamily="18" charset="0"/>
            </a:endParaRPr>
          </a:p>
        </p:txBody>
      </p:sp>
    </p:spTree>
    <p:extLst>
      <p:ext uri="{BB962C8B-B14F-4D97-AF65-F5344CB8AC3E}">
        <p14:creationId xmlns:p14="http://schemas.microsoft.com/office/powerpoint/2010/main" val="26489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27"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6"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3" name="Google Shape;393;p22"/>
          <p:cNvSpPr txBox="1"/>
          <p:nvPr/>
        </p:nvSpPr>
        <p:spPr>
          <a:xfrm>
            <a:off x="6643407" y="2812474"/>
            <a:ext cx="2057554" cy="1846659"/>
          </a:xfrm>
          <a:prstGeom prst="rect">
            <a:avLst/>
          </a:prstGeom>
          <a:noFill/>
          <a:ln>
            <a:noFill/>
          </a:ln>
        </p:spPr>
        <p:txBody>
          <a:bodyPr spcFirstLastPara="1" wrap="square" lIns="0" tIns="0" rIns="0" bIns="0" anchor="t" anchorCtr="0">
            <a:spAutoFit/>
          </a:bodyPr>
          <a:lstStyle/>
          <a:p>
            <a:pPr lvl="1" algn="ctr"/>
            <a:r>
              <a:rPr lang="en-US" sz="2400" b="1" dirty="0">
                <a:solidFill>
                  <a:srgbClr val="557642"/>
                </a:solidFill>
                <a:latin typeface="Cabin"/>
                <a:ea typeface="Cabin"/>
                <a:cs typeface="Cabin"/>
                <a:sym typeface="Cabin"/>
              </a:rPr>
              <a:t>emergency kit             victim             rescue worker                 property                whistle</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Rectangle 2"/>
          <p:cNvSpPr/>
          <p:nvPr/>
        </p:nvSpPr>
        <p:spPr>
          <a:xfrm>
            <a:off x="501408" y="345765"/>
            <a:ext cx="5691016" cy="1077987"/>
          </a:xfrm>
          <a:prstGeom prst="rect">
            <a:avLst/>
          </a:prstGeom>
        </p:spPr>
        <p:txBody>
          <a:bodyPr wrap="square">
            <a:spAutoFit/>
          </a:bodyPr>
          <a:lstStyle/>
          <a:p>
            <a:pPr lvl="0" algn="ctr">
              <a:lnSpc>
                <a:spcPct val="140005"/>
              </a:lnSpc>
            </a:pPr>
            <a:r>
              <a:rPr lang="en-US" sz="2400" b="1" dirty="0" smtClean="0">
                <a:solidFill>
                  <a:srgbClr val="186AB4"/>
                </a:solidFill>
                <a:latin typeface="Courgette"/>
                <a:ea typeface="Courgette"/>
                <a:cs typeface="Courgette"/>
                <a:sym typeface="Courgette"/>
              </a:rPr>
              <a:t>Task 2: </a:t>
            </a:r>
            <a:r>
              <a:rPr lang="en-US" sz="2400" dirty="0">
                <a:solidFill>
                  <a:srgbClr val="186AB4"/>
                </a:solidFill>
                <a:latin typeface="Courgette"/>
                <a:ea typeface="Courgette"/>
                <a:cs typeface="Courgette"/>
                <a:sym typeface="Courgette"/>
              </a:rPr>
              <a:t>Write a word or phrase from the box under the correct picture</a:t>
            </a:r>
            <a:r>
              <a:rPr lang="en-US" sz="2400" dirty="0" smtClean="0">
                <a:solidFill>
                  <a:srgbClr val="186AB4"/>
                </a:solidFill>
                <a:latin typeface="Courgette"/>
                <a:ea typeface="Courgette"/>
                <a:cs typeface="Courgette"/>
                <a:sym typeface="Courgette"/>
              </a:rPr>
              <a:t>.</a:t>
            </a:r>
            <a:endParaRPr lang="en-US" sz="2400" dirty="0">
              <a:solidFill>
                <a:srgbClr val="186AB4"/>
              </a:solidFill>
              <a:latin typeface="Courgette"/>
              <a:ea typeface="Courgette"/>
              <a:cs typeface="Courgette"/>
              <a:sym typeface="Courgette"/>
            </a:endParaRPr>
          </a:p>
        </p:txBody>
      </p:sp>
      <p:sp>
        <p:nvSpPr>
          <p:cNvPr id="25" name="Google Shape;264;p17"/>
          <p:cNvSpPr/>
          <p:nvPr/>
        </p:nvSpPr>
        <p:spPr>
          <a:xfrm>
            <a:off x="6699895" y="725696"/>
            <a:ext cx="1897828" cy="189782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 name="Rectangle 29"/>
          <p:cNvSpPr/>
          <p:nvPr/>
        </p:nvSpPr>
        <p:spPr>
          <a:xfrm>
            <a:off x="410033" y="1887833"/>
            <a:ext cx="3233578" cy="553998"/>
          </a:xfrm>
          <a:prstGeom prst="rect">
            <a:avLst/>
          </a:prstGeom>
        </p:spPr>
        <p:txBody>
          <a:bodyPr wrap="none">
            <a:spAutoFit/>
          </a:bodyPr>
          <a:lstStyle/>
          <a:p>
            <a:r>
              <a:rPr lang="en-US" sz="3000" b="1" dirty="0" smtClean="0">
                <a:solidFill>
                  <a:schemeClr val="tx1"/>
                </a:solidFill>
                <a:latin typeface="Courgette" panose="020B0604020202020204" charset="0"/>
                <a:ea typeface="Times New Roman" panose="02020603050405020304" pitchFamily="18" charset="0"/>
              </a:rPr>
              <a:t>3</a:t>
            </a:r>
            <a:r>
              <a:rPr lang="en-US" sz="3000" b="1" dirty="0">
                <a:solidFill>
                  <a:schemeClr val="tx1"/>
                </a:solidFill>
                <a:latin typeface="Courgette" panose="020B0604020202020204" charset="0"/>
                <a:ea typeface="Times New Roman" panose="02020603050405020304" pitchFamily="18" charset="0"/>
              </a:rPr>
              <a:t>. </a:t>
            </a:r>
            <a:r>
              <a:rPr lang="en-US" sz="3000" dirty="0">
                <a:solidFill>
                  <a:schemeClr val="tx1"/>
                </a:solidFill>
                <a:latin typeface="Courgette" panose="020B0604020202020204" charset="0"/>
                <a:ea typeface="Times New Roman" panose="02020603050405020304" pitchFamily="18" charset="0"/>
              </a:rPr>
              <a:t>emergency kit  </a:t>
            </a:r>
            <a:endParaRPr lang="en-US" sz="3000" dirty="0">
              <a:solidFill>
                <a:schemeClr val="tx1"/>
              </a:solidFill>
            </a:endParaRPr>
          </a:p>
        </p:txBody>
      </p:sp>
      <p:sp>
        <p:nvSpPr>
          <p:cNvPr id="31" name="Rectangle 30"/>
          <p:cNvSpPr/>
          <p:nvPr/>
        </p:nvSpPr>
        <p:spPr>
          <a:xfrm>
            <a:off x="4069262" y="1934583"/>
            <a:ext cx="1661032" cy="553998"/>
          </a:xfrm>
          <a:prstGeom prst="rect">
            <a:avLst/>
          </a:prstGeom>
        </p:spPr>
        <p:txBody>
          <a:bodyPr wrap="none">
            <a:spAutoFit/>
          </a:bodyPr>
          <a:lstStyle/>
          <a:p>
            <a:r>
              <a:rPr lang="en-US" sz="3000" b="1" dirty="0" smtClean="0">
                <a:solidFill>
                  <a:schemeClr val="tx1"/>
                </a:solidFill>
                <a:latin typeface="Courgette" panose="020B0604020202020204" charset="0"/>
                <a:ea typeface="Times New Roman" panose="02020603050405020304" pitchFamily="18" charset="0"/>
              </a:rPr>
              <a:t>4</a:t>
            </a:r>
            <a:r>
              <a:rPr lang="en-US" sz="3000" b="1" dirty="0">
                <a:solidFill>
                  <a:schemeClr val="tx1"/>
                </a:solidFill>
                <a:latin typeface="Courgette" panose="020B0604020202020204" charset="0"/>
                <a:ea typeface="Times New Roman" panose="02020603050405020304" pitchFamily="18" charset="0"/>
              </a:rPr>
              <a:t>. </a:t>
            </a:r>
            <a:r>
              <a:rPr lang="en-US" sz="3000" dirty="0">
                <a:solidFill>
                  <a:schemeClr val="tx1"/>
                </a:solidFill>
                <a:latin typeface="Courgette" panose="020B0604020202020204" charset="0"/>
                <a:ea typeface="Times New Roman" panose="02020603050405020304" pitchFamily="18" charset="0"/>
              </a:rPr>
              <a:t>victim</a:t>
            </a:r>
          </a:p>
        </p:txBody>
      </p:sp>
      <p:pic>
        <p:nvPicPr>
          <p:cNvPr id="22" name="Picture 21"/>
          <p:cNvPicPr>
            <a:picLocks noChangeAspect="1"/>
          </p:cNvPicPr>
          <p:nvPr/>
        </p:nvPicPr>
        <p:blipFill rotWithShape="1">
          <a:blip r:embed="rId5"/>
          <a:srcRect l="3379" t="9591" r="10466" b="7439"/>
          <a:stretch/>
        </p:blipFill>
        <p:spPr>
          <a:xfrm>
            <a:off x="723140" y="2700622"/>
            <a:ext cx="2438604" cy="1710190"/>
          </a:xfrm>
          <a:prstGeom prst="rect">
            <a:avLst/>
          </a:prstGeom>
        </p:spPr>
      </p:pic>
      <p:pic>
        <p:nvPicPr>
          <p:cNvPr id="23" name="Picture 22"/>
          <p:cNvPicPr>
            <a:picLocks noChangeAspect="1"/>
          </p:cNvPicPr>
          <p:nvPr/>
        </p:nvPicPr>
        <p:blipFill>
          <a:blip r:embed="rId6"/>
          <a:stretch>
            <a:fillRect/>
          </a:stretch>
        </p:blipFill>
        <p:spPr>
          <a:xfrm>
            <a:off x="3622068" y="2750115"/>
            <a:ext cx="2629437" cy="1660697"/>
          </a:xfrm>
          <a:prstGeom prst="rect">
            <a:avLst/>
          </a:prstGeom>
        </p:spPr>
      </p:pic>
    </p:spTree>
    <p:extLst>
      <p:ext uri="{BB962C8B-B14F-4D97-AF65-F5344CB8AC3E}">
        <p14:creationId xmlns:p14="http://schemas.microsoft.com/office/powerpoint/2010/main" val="5694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27" name="Google Shape;163;p14"/>
          <p:cNvSpPr/>
          <p:nvPr/>
        </p:nvSpPr>
        <p:spPr>
          <a:xfrm>
            <a:off x="-481174" y="-1356600"/>
            <a:ext cx="10798051" cy="7388140"/>
          </a:xfrm>
          <a:custGeom>
            <a:avLst/>
            <a:gdLst/>
            <a:ahLst/>
            <a:cxnLst/>
            <a:rect l="l" t="t" r="r" b="b"/>
            <a:pathLst>
              <a:path w="18537427" h="12683503" extrusionOk="0">
                <a:moveTo>
                  <a:pt x="0" y="0"/>
                </a:moveTo>
                <a:lnTo>
                  <a:pt x="18537427" y="0"/>
                </a:lnTo>
                <a:lnTo>
                  <a:pt x="18537427" y="12683503"/>
                </a:lnTo>
                <a:lnTo>
                  <a:pt x="0" y="12683503"/>
                </a:lnTo>
                <a:lnTo>
                  <a:pt x="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6"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3" name="Google Shape;393;p22"/>
          <p:cNvSpPr txBox="1"/>
          <p:nvPr/>
        </p:nvSpPr>
        <p:spPr>
          <a:xfrm>
            <a:off x="6643407" y="2812474"/>
            <a:ext cx="2057554" cy="1846659"/>
          </a:xfrm>
          <a:prstGeom prst="rect">
            <a:avLst/>
          </a:prstGeom>
          <a:noFill/>
          <a:ln>
            <a:noFill/>
          </a:ln>
        </p:spPr>
        <p:txBody>
          <a:bodyPr spcFirstLastPara="1" wrap="square" lIns="0" tIns="0" rIns="0" bIns="0" anchor="t" anchorCtr="0">
            <a:spAutoFit/>
          </a:bodyPr>
          <a:lstStyle/>
          <a:p>
            <a:pPr lvl="1" algn="ctr"/>
            <a:r>
              <a:rPr lang="en-US" sz="2400" b="1" dirty="0">
                <a:solidFill>
                  <a:srgbClr val="557642"/>
                </a:solidFill>
                <a:latin typeface="Cabin"/>
                <a:ea typeface="Cabin"/>
                <a:cs typeface="Cabin"/>
                <a:sym typeface="Cabin"/>
              </a:rPr>
              <a:t>emergency kit             victim             rescue worker                 property                whistle</a:t>
            </a: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Rectangle 2"/>
          <p:cNvSpPr/>
          <p:nvPr/>
        </p:nvSpPr>
        <p:spPr>
          <a:xfrm>
            <a:off x="501408" y="345765"/>
            <a:ext cx="5691016" cy="1077987"/>
          </a:xfrm>
          <a:prstGeom prst="rect">
            <a:avLst/>
          </a:prstGeom>
        </p:spPr>
        <p:txBody>
          <a:bodyPr wrap="square">
            <a:spAutoFit/>
          </a:bodyPr>
          <a:lstStyle/>
          <a:p>
            <a:pPr lvl="0" algn="ctr">
              <a:lnSpc>
                <a:spcPct val="140005"/>
              </a:lnSpc>
            </a:pPr>
            <a:r>
              <a:rPr lang="en-US" sz="2400" b="1" dirty="0" smtClean="0">
                <a:solidFill>
                  <a:srgbClr val="186AB4"/>
                </a:solidFill>
                <a:latin typeface="Courgette"/>
                <a:ea typeface="Courgette"/>
                <a:cs typeface="Courgette"/>
                <a:sym typeface="Courgette"/>
              </a:rPr>
              <a:t>Task 2: </a:t>
            </a:r>
            <a:r>
              <a:rPr lang="en-US" sz="2400" dirty="0">
                <a:solidFill>
                  <a:srgbClr val="186AB4"/>
                </a:solidFill>
                <a:latin typeface="Courgette"/>
                <a:ea typeface="Courgette"/>
                <a:cs typeface="Courgette"/>
                <a:sym typeface="Courgette"/>
              </a:rPr>
              <a:t>Write a word or phrase from the box under the correct picture</a:t>
            </a:r>
            <a:r>
              <a:rPr lang="en-US" sz="2400" dirty="0" smtClean="0">
                <a:solidFill>
                  <a:srgbClr val="186AB4"/>
                </a:solidFill>
                <a:latin typeface="Courgette"/>
                <a:ea typeface="Courgette"/>
                <a:cs typeface="Courgette"/>
                <a:sym typeface="Courgette"/>
              </a:rPr>
              <a:t>.</a:t>
            </a:r>
            <a:endParaRPr lang="en-US" sz="2400" dirty="0">
              <a:solidFill>
                <a:srgbClr val="186AB4"/>
              </a:solidFill>
              <a:latin typeface="Courgette"/>
              <a:ea typeface="Courgette"/>
              <a:cs typeface="Courgette"/>
              <a:sym typeface="Courgette"/>
            </a:endParaRPr>
          </a:p>
        </p:txBody>
      </p:sp>
      <p:sp>
        <p:nvSpPr>
          <p:cNvPr id="25" name="Google Shape;264;p17"/>
          <p:cNvSpPr/>
          <p:nvPr/>
        </p:nvSpPr>
        <p:spPr>
          <a:xfrm>
            <a:off x="6699895" y="725696"/>
            <a:ext cx="1897828" cy="189782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 name="Rectangle 30"/>
          <p:cNvSpPr/>
          <p:nvPr/>
        </p:nvSpPr>
        <p:spPr>
          <a:xfrm>
            <a:off x="2087950" y="1876024"/>
            <a:ext cx="2981907" cy="553998"/>
          </a:xfrm>
          <a:prstGeom prst="rect">
            <a:avLst/>
          </a:prstGeom>
        </p:spPr>
        <p:txBody>
          <a:bodyPr wrap="none">
            <a:spAutoFit/>
          </a:bodyPr>
          <a:lstStyle/>
          <a:p>
            <a:r>
              <a:rPr lang="en-US" sz="3000" b="1" dirty="0">
                <a:solidFill>
                  <a:schemeClr val="tx1"/>
                </a:solidFill>
                <a:latin typeface="Courgette" panose="020B0604020202020204" charset="0"/>
                <a:ea typeface="Times New Roman" panose="02020603050405020304" pitchFamily="18" charset="0"/>
              </a:rPr>
              <a:t>5. </a:t>
            </a:r>
            <a:r>
              <a:rPr lang="en-US" sz="3000" dirty="0">
                <a:solidFill>
                  <a:schemeClr val="tx1"/>
                </a:solidFill>
                <a:latin typeface="Courgette" panose="020B0604020202020204" charset="0"/>
                <a:ea typeface="Times New Roman" panose="02020603050405020304" pitchFamily="18" charset="0"/>
              </a:rPr>
              <a:t>rescue worker</a:t>
            </a:r>
          </a:p>
        </p:txBody>
      </p:sp>
      <p:pic>
        <p:nvPicPr>
          <p:cNvPr id="24" name="Picture 23"/>
          <p:cNvPicPr>
            <a:picLocks noChangeAspect="1"/>
          </p:cNvPicPr>
          <p:nvPr/>
        </p:nvPicPr>
        <p:blipFill>
          <a:blip r:embed="rId5"/>
          <a:stretch>
            <a:fillRect/>
          </a:stretch>
        </p:blipFill>
        <p:spPr>
          <a:xfrm>
            <a:off x="1906241" y="2585640"/>
            <a:ext cx="3345324" cy="2157186"/>
          </a:xfrm>
          <a:prstGeom prst="rect">
            <a:avLst/>
          </a:prstGeom>
        </p:spPr>
      </p:pic>
    </p:spTree>
    <p:extLst>
      <p:ext uri="{BB962C8B-B14F-4D97-AF65-F5344CB8AC3E}">
        <p14:creationId xmlns:p14="http://schemas.microsoft.com/office/powerpoint/2010/main" val="24996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08"/>
        <p:cNvGrpSpPr/>
        <p:nvPr/>
      </p:nvGrpSpPr>
      <p:grpSpPr>
        <a:xfrm>
          <a:off x="0" y="0"/>
          <a:ext cx="0" cy="0"/>
          <a:chOff x="0" y="0"/>
          <a:chExt cx="0" cy="0"/>
        </a:xfrm>
      </p:grpSpPr>
      <p:sp>
        <p:nvSpPr>
          <p:cNvPr id="309" name="Google Shape;309;p20"/>
          <p:cNvSpPr/>
          <p:nvPr/>
        </p:nvSpPr>
        <p:spPr>
          <a:xfrm>
            <a:off x="-1089788" y="-1022519"/>
            <a:ext cx="11358802" cy="7701796"/>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3">
              <a:alphaModFix/>
            </a:blip>
            <a:stretch>
              <a:fillRect/>
            </a:stretch>
          </a:blipFill>
          <a:ln>
            <a:noFill/>
          </a:ln>
        </p:spPr>
      </p:sp>
      <p:grpSp>
        <p:nvGrpSpPr>
          <p:cNvPr id="310" name="Google Shape;310;p20"/>
          <p:cNvGrpSpPr/>
          <p:nvPr/>
        </p:nvGrpSpPr>
        <p:grpSpPr>
          <a:xfrm>
            <a:off x="535498" y="2025744"/>
            <a:ext cx="2439352" cy="2685853"/>
            <a:chOff x="0" y="-38100"/>
            <a:chExt cx="2552435" cy="3138197"/>
          </a:xfrm>
        </p:grpSpPr>
        <p:sp>
          <p:nvSpPr>
            <p:cNvPr id="311"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2"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3" name="Google Shape;313;p20"/>
          <p:cNvGrpSpPr/>
          <p:nvPr/>
        </p:nvGrpSpPr>
        <p:grpSpPr>
          <a:xfrm>
            <a:off x="513885" y="1957991"/>
            <a:ext cx="2420038" cy="2622392"/>
            <a:chOff x="0" y="-38100"/>
            <a:chExt cx="2532225" cy="3138197"/>
          </a:xfrm>
        </p:grpSpPr>
        <p:sp>
          <p:nvSpPr>
            <p:cNvPr id="314"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5"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6" name="Google Shape;316;p20"/>
          <p:cNvGrpSpPr/>
          <p:nvPr/>
        </p:nvGrpSpPr>
        <p:grpSpPr>
          <a:xfrm>
            <a:off x="3351859" y="1931960"/>
            <a:ext cx="2581720" cy="3025196"/>
            <a:chOff x="0" y="-38100"/>
            <a:chExt cx="2552435" cy="3138197"/>
          </a:xfrm>
        </p:grpSpPr>
        <p:sp>
          <p:nvSpPr>
            <p:cNvPr id="317"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18"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19" name="Google Shape;319;p20"/>
          <p:cNvGrpSpPr/>
          <p:nvPr/>
        </p:nvGrpSpPr>
        <p:grpSpPr>
          <a:xfrm>
            <a:off x="3317688" y="1910943"/>
            <a:ext cx="2543850" cy="2918118"/>
            <a:chOff x="0" y="-38100"/>
            <a:chExt cx="2532225" cy="3138197"/>
          </a:xfrm>
        </p:grpSpPr>
        <p:sp>
          <p:nvSpPr>
            <p:cNvPr id="320" name="Google Shape;320;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21" name="Google Shape;321;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22" name="Google Shape;322;p20"/>
          <p:cNvGrpSpPr/>
          <p:nvPr/>
        </p:nvGrpSpPr>
        <p:grpSpPr>
          <a:xfrm>
            <a:off x="6168221" y="2025743"/>
            <a:ext cx="2439352" cy="2999165"/>
            <a:chOff x="0" y="-38100"/>
            <a:chExt cx="2552435" cy="3138197"/>
          </a:xfrm>
        </p:grpSpPr>
        <p:sp>
          <p:nvSpPr>
            <p:cNvPr id="323" name="Google Shape;323;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24" name="Google Shape;324;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25" name="Google Shape;325;p20"/>
          <p:cNvGrpSpPr/>
          <p:nvPr/>
        </p:nvGrpSpPr>
        <p:grpSpPr>
          <a:xfrm>
            <a:off x="6146608" y="1957991"/>
            <a:ext cx="2420038" cy="2991160"/>
            <a:chOff x="0" y="-38100"/>
            <a:chExt cx="2532225" cy="3138197"/>
          </a:xfrm>
        </p:grpSpPr>
        <p:sp>
          <p:nvSpPr>
            <p:cNvPr id="326" name="Google Shape;326;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27" name="Google Shape;327;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28" name="Google Shape;328;p20"/>
          <p:cNvGrpSpPr/>
          <p:nvPr/>
        </p:nvGrpSpPr>
        <p:grpSpPr>
          <a:xfrm>
            <a:off x="2473403" y="4122227"/>
            <a:ext cx="718480" cy="71848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1" name="Google Shape;331;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4" name="Google Shape;33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grpSp>
        <p:nvGrpSpPr>
          <p:cNvPr id="335" name="Google Shape;335;p20"/>
          <p:cNvGrpSpPr/>
          <p:nvPr/>
        </p:nvGrpSpPr>
        <p:grpSpPr>
          <a:xfrm>
            <a:off x="5297653" y="4339582"/>
            <a:ext cx="747238" cy="747238"/>
            <a:chOff x="0" y="0"/>
            <a:chExt cx="812800" cy="812800"/>
          </a:xfrm>
        </p:grpSpPr>
        <p:sp>
          <p:nvSpPr>
            <p:cNvPr id="336" name="Google Shape;33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37" name="Google Shape;33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38" name="Google Shape;338;p20"/>
          <p:cNvGrpSpPr/>
          <p:nvPr/>
        </p:nvGrpSpPr>
        <p:grpSpPr>
          <a:xfrm>
            <a:off x="5250029" y="4277670"/>
            <a:ext cx="747238" cy="747238"/>
            <a:chOff x="0" y="0"/>
            <a:chExt cx="812800" cy="812800"/>
          </a:xfrm>
        </p:grpSpPr>
        <p:sp>
          <p:nvSpPr>
            <p:cNvPr id="339" name="Google Shape;339;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40" name="Google Shape;340;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41" name="Google Shape;341;p20"/>
          <p:cNvGrpSpPr/>
          <p:nvPr/>
        </p:nvGrpSpPr>
        <p:grpSpPr>
          <a:xfrm>
            <a:off x="8206259" y="4271553"/>
            <a:ext cx="802628" cy="802628"/>
            <a:chOff x="0" y="0"/>
            <a:chExt cx="4318000" cy="4318000"/>
          </a:xfrm>
        </p:grpSpPr>
        <p:grpSp>
          <p:nvGrpSpPr>
            <p:cNvPr id="342" name="Google Shape;342;p20"/>
            <p:cNvGrpSpPr/>
            <p:nvPr/>
          </p:nvGrpSpPr>
          <p:grpSpPr>
            <a:xfrm>
              <a:off x="203200" y="203200"/>
              <a:ext cx="4114800" cy="4114800"/>
              <a:chOff x="0" y="0"/>
              <a:chExt cx="812800" cy="812800"/>
            </a:xfrm>
          </p:grpSpPr>
          <p:sp>
            <p:nvSpPr>
              <p:cNvPr id="343" name="Google Shape;34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44" name="Google Shape;34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nvGrpSpPr>
            <p:cNvPr id="345" name="Google Shape;345;p20"/>
            <p:cNvGrpSpPr/>
            <p:nvPr/>
          </p:nvGrpSpPr>
          <p:grpSpPr>
            <a:xfrm>
              <a:off x="0" y="0"/>
              <a:ext cx="4114800" cy="4114800"/>
              <a:chOff x="0" y="0"/>
              <a:chExt cx="812800" cy="812800"/>
            </a:xfrm>
          </p:grpSpPr>
          <p:sp>
            <p:nvSpPr>
              <p:cNvPr id="346" name="Google Shape;34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47" name="Google Shape;34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grpSp>
      <p:sp>
        <p:nvSpPr>
          <p:cNvPr id="352" name="Google Shape;352;p20"/>
          <p:cNvSpPr txBox="1"/>
          <p:nvPr/>
        </p:nvSpPr>
        <p:spPr>
          <a:xfrm>
            <a:off x="743463" y="2147914"/>
            <a:ext cx="2078348" cy="2154436"/>
          </a:xfrm>
          <a:prstGeom prst="rect">
            <a:avLst/>
          </a:prstGeom>
          <a:noFill/>
          <a:ln>
            <a:noFill/>
          </a:ln>
        </p:spPr>
        <p:txBody>
          <a:bodyPr spcFirstLastPara="1" wrap="square" lIns="0" tIns="0" rIns="0" bIns="0" anchor="t" anchorCtr="0">
            <a:spAutoFit/>
          </a:bodyPr>
          <a:lstStyle/>
          <a:p>
            <a:r>
              <a:rPr lang="en-US" sz="2800" b="1" dirty="0">
                <a:solidFill>
                  <a:srgbClr val="557642"/>
                </a:solidFill>
                <a:latin typeface="Cabin" panose="020B0604020202020204" charset="0"/>
              </a:rPr>
              <a:t>1. </a:t>
            </a:r>
            <a:r>
              <a:rPr lang="en-US" sz="2800" dirty="0">
                <a:solidFill>
                  <a:schemeClr val="tx1"/>
                </a:solidFill>
                <a:latin typeface="Cabin" panose="020B0604020202020204" charset="0"/>
              </a:rPr>
              <a:t>Natural disasters can cause serious ________ to human life. </a:t>
            </a:r>
          </a:p>
        </p:txBody>
      </p:sp>
      <p:sp>
        <p:nvSpPr>
          <p:cNvPr id="355" name="Google Shape;355;p20"/>
          <p:cNvSpPr/>
          <p:nvPr/>
        </p:nvSpPr>
        <p:spPr>
          <a:xfrm>
            <a:off x="2456435" y="4105260"/>
            <a:ext cx="676216" cy="676214"/>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8630" t="-2783" b="-5847"/>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56" name="Google Shape;356;p20"/>
          <p:cNvSpPr/>
          <p:nvPr/>
        </p:nvSpPr>
        <p:spPr>
          <a:xfrm>
            <a:off x="5254642" y="4282284"/>
            <a:ext cx="738012" cy="73801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sp>
        <p:nvSpPr>
          <p:cNvPr id="357" name="Google Shape;357;p20"/>
          <p:cNvSpPr/>
          <p:nvPr/>
        </p:nvSpPr>
        <p:spPr>
          <a:xfrm>
            <a:off x="8196529" y="4257061"/>
            <a:ext cx="755414" cy="75541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l="-8908" t="-6682" r="-9465" b="-1169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1200"/>
          </a:p>
        </p:txBody>
      </p:sp>
      <p:grpSp>
        <p:nvGrpSpPr>
          <p:cNvPr id="57" name="Google Shape;316;p20"/>
          <p:cNvGrpSpPr/>
          <p:nvPr/>
        </p:nvGrpSpPr>
        <p:grpSpPr>
          <a:xfrm>
            <a:off x="513885" y="211951"/>
            <a:ext cx="8323232" cy="1595769"/>
            <a:chOff x="0" y="-38100"/>
            <a:chExt cx="2552435" cy="3138197"/>
          </a:xfrm>
        </p:grpSpPr>
        <p:sp>
          <p:nvSpPr>
            <p:cNvPr id="58"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1" name="Google Shape;313;p20"/>
          <p:cNvGrpSpPr/>
          <p:nvPr/>
        </p:nvGrpSpPr>
        <p:grpSpPr>
          <a:xfrm>
            <a:off x="514350" y="116770"/>
            <a:ext cx="8200867" cy="1625389"/>
            <a:chOff x="0" y="-38100"/>
            <a:chExt cx="2532225" cy="3357438"/>
          </a:xfrm>
        </p:grpSpPr>
        <p:sp>
          <p:nvSpPr>
            <p:cNvPr id="52"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 name="Google Shape;315;p20"/>
            <p:cNvSpPr txBox="1"/>
            <p:nvPr/>
          </p:nvSpPr>
          <p:spPr>
            <a:xfrm>
              <a:off x="0" y="-38100"/>
              <a:ext cx="2532225" cy="33574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48" name="Google Shape;348;p20"/>
          <p:cNvSpPr txBox="1"/>
          <p:nvPr/>
        </p:nvSpPr>
        <p:spPr>
          <a:xfrm>
            <a:off x="743464" y="297148"/>
            <a:ext cx="7720576" cy="473976"/>
          </a:xfrm>
          <a:prstGeom prst="rect">
            <a:avLst/>
          </a:prstGeom>
          <a:noFill/>
          <a:ln>
            <a:noFill/>
          </a:ln>
        </p:spPr>
        <p:txBody>
          <a:bodyPr spcFirstLastPara="1" wrap="square" lIns="0" tIns="0" rIns="0" bIns="0" anchor="t" anchorCtr="0">
            <a:spAutoFit/>
          </a:bodyPr>
          <a:lstStyle/>
          <a:p>
            <a:pPr lvl="0" algn="ctr">
              <a:lnSpc>
                <a:spcPct val="140005"/>
              </a:lnSpc>
            </a:pPr>
            <a:r>
              <a:rPr lang="en-US" sz="2200" b="1" dirty="0" smtClean="0">
                <a:solidFill>
                  <a:srgbClr val="186AB4"/>
                </a:solidFill>
                <a:latin typeface="Courgette"/>
                <a:ea typeface="Courgette"/>
                <a:cs typeface="Courgette"/>
                <a:sym typeface="Courgette"/>
              </a:rPr>
              <a:t>Task 3: </a:t>
            </a:r>
            <a:r>
              <a:rPr lang="en-US" sz="2200" dirty="0" smtClean="0">
                <a:solidFill>
                  <a:srgbClr val="186AB4"/>
                </a:solidFill>
                <a:latin typeface="Courgette"/>
                <a:ea typeface="Courgette"/>
                <a:cs typeface="Courgette"/>
                <a:sym typeface="Courgette"/>
              </a:rPr>
              <a:t>Fill in each blank with a word or phrase from the box.</a:t>
            </a:r>
            <a:endParaRPr lang="en-US" sz="2200" dirty="0">
              <a:solidFill>
                <a:srgbClr val="186AB4"/>
              </a:solidFill>
              <a:latin typeface="Courgette"/>
              <a:ea typeface="Courgette"/>
              <a:cs typeface="Courgette"/>
              <a:sym typeface="Courgette"/>
            </a:endParaRPr>
          </a:p>
        </p:txBody>
      </p:sp>
      <p:sp>
        <p:nvSpPr>
          <p:cNvPr id="61" name="Google Shape;348;p20"/>
          <p:cNvSpPr txBox="1"/>
          <p:nvPr/>
        </p:nvSpPr>
        <p:spPr>
          <a:xfrm>
            <a:off x="1026275" y="785435"/>
            <a:ext cx="7298451" cy="738664"/>
          </a:xfrm>
          <a:prstGeom prst="rect">
            <a:avLst/>
          </a:prstGeom>
          <a:noFill/>
          <a:ln>
            <a:noFill/>
          </a:ln>
        </p:spPr>
        <p:txBody>
          <a:bodyPr spcFirstLastPara="1" wrap="square" lIns="0" tIns="0" rIns="0" bIns="0" anchor="t" anchorCtr="0">
            <a:spAutoFit/>
          </a:bodyPr>
          <a:lstStyle/>
          <a:p>
            <a:pPr lvl="0" algn="ctr"/>
            <a:r>
              <a:rPr lang="en-US" sz="2400" b="1" dirty="0">
                <a:solidFill>
                  <a:srgbClr val="557642"/>
                </a:solidFill>
                <a:latin typeface="Courgette"/>
                <a:ea typeface="Courgette"/>
                <a:cs typeface="Courgette"/>
                <a:sym typeface="Courgette"/>
              </a:rPr>
              <a:t>warning          predict          property           damage          emergency kit</a:t>
            </a:r>
          </a:p>
        </p:txBody>
      </p:sp>
      <p:sp>
        <p:nvSpPr>
          <p:cNvPr id="349" name="Google Shape;349;p20"/>
          <p:cNvSpPr txBox="1"/>
          <p:nvPr/>
        </p:nvSpPr>
        <p:spPr>
          <a:xfrm>
            <a:off x="531800" y="3272810"/>
            <a:ext cx="1975184" cy="603242"/>
          </a:xfrm>
          <a:prstGeom prst="rect">
            <a:avLst/>
          </a:prstGeom>
          <a:noFill/>
          <a:ln>
            <a:noFill/>
          </a:ln>
        </p:spPr>
        <p:txBody>
          <a:bodyPr spcFirstLastPara="1" wrap="square" lIns="0" tIns="0" rIns="0" bIns="0" anchor="t" anchorCtr="0">
            <a:spAutoFit/>
          </a:bodyPr>
          <a:lstStyle/>
          <a:p>
            <a:pPr lvl="0" algn="ctr">
              <a:lnSpc>
                <a:spcPct val="140005"/>
              </a:lnSpc>
            </a:pPr>
            <a:r>
              <a:rPr lang="en-US" sz="2800" b="1" dirty="0">
                <a:solidFill>
                  <a:srgbClr val="557642"/>
                </a:solidFill>
                <a:latin typeface="Courgette"/>
                <a:ea typeface="Courgette"/>
                <a:cs typeface="Courgette"/>
                <a:sym typeface="Courgette"/>
              </a:rPr>
              <a:t>damage</a:t>
            </a:r>
          </a:p>
        </p:txBody>
      </p:sp>
      <p:sp>
        <p:nvSpPr>
          <p:cNvPr id="63" name="Google Shape;352;p20"/>
          <p:cNvSpPr txBox="1"/>
          <p:nvPr/>
        </p:nvSpPr>
        <p:spPr>
          <a:xfrm>
            <a:off x="3464730" y="1996414"/>
            <a:ext cx="2305194" cy="2585323"/>
          </a:xfrm>
          <a:prstGeom prst="rect">
            <a:avLst/>
          </a:prstGeom>
          <a:noFill/>
          <a:ln>
            <a:noFill/>
          </a:ln>
        </p:spPr>
        <p:txBody>
          <a:bodyPr spcFirstLastPara="1" wrap="square" lIns="0" tIns="0" rIns="0" bIns="0" anchor="t" anchorCtr="0">
            <a:spAutoFit/>
          </a:bodyPr>
          <a:lstStyle/>
          <a:p>
            <a:r>
              <a:rPr lang="en-US" sz="2400" b="1" dirty="0" smtClean="0">
                <a:solidFill>
                  <a:srgbClr val="557642"/>
                </a:solidFill>
                <a:latin typeface="Cabin" panose="020B0604020202020204" charset="0"/>
              </a:rPr>
              <a:t>2. </a:t>
            </a:r>
            <a:r>
              <a:rPr lang="en-US" sz="2400" dirty="0">
                <a:solidFill>
                  <a:schemeClr val="tx1"/>
                </a:solidFill>
                <a:latin typeface="Cabin" panose="020B0604020202020204" charset="0"/>
              </a:rPr>
              <a:t>Local authorities gave a flood ________ yesterday, so today people are moving to safer places. </a:t>
            </a:r>
          </a:p>
        </p:txBody>
      </p:sp>
      <p:sp>
        <p:nvSpPr>
          <p:cNvPr id="64" name="Google Shape;349;p20"/>
          <p:cNvSpPr txBox="1"/>
          <p:nvPr/>
        </p:nvSpPr>
        <p:spPr>
          <a:xfrm>
            <a:off x="3797047" y="2569847"/>
            <a:ext cx="1975184" cy="517065"/>
          </a:xfrm>
          <a:prstGeom prst="rect">
            <a:avLst/>
          </a:prstGeom>
          <a:noFill/>
          <a:ln>
            <a:noFill/>
          </a:ln>
        </p:spPr>
        <p:txBody>
          <a:bodyPr spcFirstLastPara="1" wrap="square" lIns="0" tIns="0" rIns="0" bIns="0" anchor="t" anchorCtr="0">
            <a:spAutoFit/>
          </a:bodyPr>
          <a:lstStyle/>
          <a:p>
            <a:pPr lvl="0" algn="ctr">
              <a:lnSpc>
                <a:spcPct val="140005"/>
              </a:lnSpc>
            </a:pPr>
            <a:r>
              <a:rPr lang="en-US" sz="2400" b="1" dirty="0">
                <a:solidFill>
                  <a:srgbClr val="557642"/>
                </a:solidFill>
                <a:latin typeface="Courgette"/>
                <a:ea typeface="Courgette"/>
                <a:cs typeface="Courgette"/>
                <a:sym typeface="Courgette"/>
              </a:rPr>
              <a:t>warning</a:t>
            </a:r>
          </a:p>
        </p:txBody>
      </p:sp>
      <p:sp>
        <p:nvSpPr>
          <p:cNvPr id="65" name="Google Shape;352;p20"/>
          <p:cNvSpPr txBox="1"/>
          <p:nvPr/>
        </p:nvSpPr>
        <p:spPr>
          <a:xfrm>
            <a:off x="6317344" y="2147914"/>
            <a:ext cx="2078348" cy="2215991"/>
          </a:xfrm>
          <a:prstGeom prst="rect">
            <a:avLst/>
          </a:prstGeom>
          <a:noFill/>
          <a:ln>
            <a:noFill/>
          </a:ln>
        </p:spPr>
        <p:txBody>
          <a:bodyPr spcFirstLastPara="1" wrap="square" lIns="0" tIns="0" rIns="0" bIns="0" anchor="t" anchorCtr="0">
            <a:spAutoFit/>
          </a:bodyPr>
          <a:lstStyle/>
          <a:p>
            <a:r>
              <a:rPr lang="en-US" sz="2400" b="1" dirty="0">
                <a:solidFill>
                  <a:srgbClr val="557642"/>
                </a:solidFill>
                <a:latin typeface="Cabin" panose="020B0604020202020204" charset="0"/>
              </a:rPr>
              <a:t>3</a:t>
            </a:r>
            <a:r>
              <a:rPr lang="en-US" sz="2400" b="1" dirty="0" smtClean="0">
                <a:solidFill>
                  <a:srgbClr val="557642"/>
                </a:solidFill>
                <a:latin typeface="Cabin" panose="020B0604020202020204" charset="0"/>
              </a:rPr>
              <a:t>. </a:t>
            </a:r>
            <a:r>
              <a:rPr lang="en-US" sz="2400" dirty="0" smtClean="0">
                <a:solidFill>
                  <a:schemeClr val="tx1"/>
                </a:solidFill>
                <a:latin typeface="Cabin" panose="020B0604020202020204" charset="0"/>
              </a:rPr>
              <a:t>To </a:t>
            </a:r>
            <a:r>
              <a:rPr lang="en-US" sz="2400" dirty="0">
                <a:solidFill>
                  <a:schemeClr val="tx1"/>
                </a:solidFill>
                <a:latin typeface="Cabin" panose="020B0604020202020204" charset="0"/>
              </a:rPr>
              <a:t>prepare for a natural disaster, we should make a(n</a:t>
            </a:r>
            <a:r>
              <a:rPr lang="en-US" sz="2400" dirty="0" smtClean="0">
                <a:solidFill>
                  <a:schemeClr val="tx1"/>
                </a:solidFill>
                <a:latin typeface="Cabin" panose="020B0604020202020204" charset="0"/>
              </a:rPr>
              <a:t>) ___________.</a:t>
            </a:r>
            <a:endParaRPr lang="en-US" sz="2400" dirty="0">
              <a:solidFill>
                <a:schemeClr val="tx1"/>
              </a:solidFill>
              <a:latin typeface="Cabin" panose="020B0604020202020204" charset="0"/>
            </a:endParaRPr>
          </a:p>
        </p:txBody>
      </p:sp>
      <p:sp>
        <p:nvSpPr>
          <p:cNvPr id="66" name="Google Shape;349;p20"/>
          <p:cNvSpPr txBox="1"/>
          <p:nvPr/>
        </p:nvSpPr>
        <p:spPr>
          <a:xfrm>
            <a:off x="6349542" y="3812264"/>
            <a:ext cx="1975184" cy="517065"/>
          </a:xfrm>
          <a:prstGeom prst="rect">
            <a:avLst/>
          </a:prstGeom>
          <a:noFill/>
          <a:ln>
            <a:noFill/>
          </a:ln>
        </p:spPr>
        <p:txBody>
          <a:bodyPr spcFirstLastPara="1" wrap="square" lIns="0" tIns="0" rIns="0" bIns="0" anchor="t" anchorCtr="0">
            <a:spAutoFit/>
          </a:bodyPr>
          <a:lstStyle/>
          <a:p>
            <a:pPr lvl="0" algn="ctr">
              <a:lnSpc>
                <a:spcPct val="140005"/>
              </a:lnSpc>
            </a:pPr>
            <a:r>
              <a:rPr lang="en-US" sz="2400" b="1" dirty="0">
                <a:solidFill>
                  <a:srgbClr val="557642"/>
                </a:solidFill>
                <a:latin typeface="Courgette"/>
                <a:ea typeface="Courgette"/>
                <a:cs typeface="Courgette"/>
                <a:sym typeface="Courgette"/>
              </a:rPr>
              <a:t>emergency kit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p:bldP spid="64"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08"/>
        <p:cNvGrpSpPr/>
        <p:nvPr/>
      </p:nvGrpSpPr>
      <p:grpSpPr>
        <a:xfrm>
          <a:off x="0" y="0"/>
          <a:ext cx="0" cy="0"/>
          <a:chOff x="0" y="0"/>
          <a:chExt cx="0" cy="0"/>
        </a:xfrm>
      </p:grpSpPr>
      <p:sp>
        <p:nvSpPr>
          <p:cNvPr id="309" name="Google Shape;309;p20"/>
          <p:cNvSpPr/>
          <p:nvPr/>
        </p:nvSpPr>
        <p:spPr>
          <a:xfrm>
            <a:off x="-1205294" y="-1133476"/>
            <a:ext cx="11358802" cy="7701796"/>
          </a:xfrm>
          <a:custGeom>
            <a:avLst/>
            <a:gdLst/>
            <a:ahLst/>
            <a:cxnLst/>
            <a:rect l="l" t="t" r="r" b="b"/>
            <a:pathLst>
              <a:path w="20466310" h="14003265" extrusionOk="0">
                <a:moveTo>
                  <a:pt x="0" y="0"/>
                </a:moveTo>
                <a:lnTo>
                  <a:pt x="20466310" y="0"/>
                </a:lnTo>
                <a:lnTo>
                  <a:pt x="20466310" y="14003265"/>
                </a:lnTo>
                <a:lnTo>
                  <a:pt x="0" y="14003265"/>
                </a:lnTo>
                <a:lnTo>
                  <a:pt x="0" y="0"/>
                </a:lnTo>
                <a:close/>
              </a:path>
            </a:pathLst>
          </a:custGeom>
          <a:blipFill rotWithShape="1">
            <a:blip r:embed="rId3">
              <a:alphaModFix/>
            </a:blip>
            <a:stretch>
              <a:fillRect/>
            </a:stretch>
          </a:blipFill>
          <a:ln>
            <a:noFill/>
          </a:ln>
        </p:spPr>
      </p:sp>
      <p:grpSp>
        <p:nvGrpSpPr>
          <p:cNvPr id="310" name="Google Shape;310;p20"/>
          <p:cNvGrpSpPr/>
          <p:nvPr/>
        </p:nvGrpSpPr>
        <p:grpSpPr>
          <a:xfrm>
            <a:off x="394821" y="2025744"/>
            <a:ext cx="4326837" cy="2701281"/>
            <a:chOff x="0" y="-38100"/>
            <a:chExt cx="2552435" cy="3138197"/>
          </a:xfrm>
        </p:grpSpPr>
        <p:sp>
          <p:nvSpPr>
            <p:cNvPr id="311"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2"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3" name="Google Shape;313;p20"/>
          <p:cNvGrpSpPr/>
          <p:nvPr/>
        </p:nvGrpSpPr>
        <p:grpSpPr>
          <a:xfrm>
            <a:off x="373208" y="1957991"/>
            <a:ext cx="4292578" cy="2637456"/>
            <a:chOff x="0" y="-38100"/>
            <a:chExt cx="2532225" cy="3138197"/>
          </a:xfrm>
        </p:grpSpPr>
        <p:sp>
          <p:nvSpPr>
            <p:cNvPr id="314"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5"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28" name="Google Shape;328;p20"/>
          <p:cNvGrpSpPr/>
          <p:nvPr/>
        </p:nvGrpSpPr>
        <p:grpSpPr>
          <a:xfrm>
            <a:off x="3109789" y="3592879"/>
            <a:ext cx="1390040" cy="139004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1" name="Google Shape;331;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4" name="Google Shape;33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352" name="Google Shape;352;p20"/>
          <p:cNvSpPr txBox="1"/>
          <p:nvPr/>
        </p:nvSpPr>
        <p:spPr>
          <a:xfrm>
            <a:off x="602785" y="2147914"/>
            <a:ext cx="3875431" cy="1723549"/>
          </a:xfrm>
          <a:prstGeom prst="rect">
            <a:avLst/>
          </a:prstGeom>
          <a:noFill/>
          <a:ln>
            <a:noFill/>
          </a:ln>
        </p:spPr>
        <p:txBody>
          <a:bodyPr spcFirstLastPara="1" wrap="square" lIns="0" tIns="0" rIns="0" bIns="0" anchor="t" anchorCtr="0">
            <a:spAutoFit/>
          </a:bodyPr>
          <a:lstStyle/>
          <a:p>
            <a:r>
              <a:rPr lang="en-US" sz="2800" b="1" dirty="0">
                <a:solidFill>
                  <a:srgbClr val="557642"/>
                </a:solidFill>
                <a:latin typeface="Cabin" panose="020B0604020202020204" charset="0"/>
              </a:rPr>
              <a:t>4. </a:t>
            </a:r>
            <a:r>
              <a:rPr lang="en-US" sz="2800" dirty="0">
                <a:solidFill>
                  <a:schemeClr val="tx1"/>
                </a:solidFill>
                <a:latin typeface="Cabin" panose="020B0604020202020204" charset="0"/>
              </a:rPr>
              <a:t>It’s hard to believe that we cannot _______ when earthquakes will happen. </a:t>
            </a:r>
            <a:endParaRPr lang="en-US" sz="2800" dirty="0">
              <a:solidFill>
                <a:schemeClr val="tx1"/>
              </a:solidFill>
              <a:latin typeface="Cabin" panose="020B0604020202020204" charset="0"/>
            </a:endParaRPr>
          </a:p>
        </p:txBody>
      </p:sp>
      <p:sp>
        <p:nvSpPr>
          <p:cNvPr id="355" name="Google Shape;355;p20"/>
          <p:cNvSpPr/>
          <p:nvPr/>
        </p:nvSpPr>
        <p:spPr>
          <a:xfrm>
            <a:off x="3112573" y="3595665"/>
            <a:ext cx="1308272" cy="130826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8630" t="-2783" b="-5847"/>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57" name="Google Shape;316;p20"/>
          <p:cNvGrpSpPr/>
          <p:nvPr/>
        </p:nvGrpSpPr>
        <p:grpSpPr>
          <a:xfrm>
            <a:off x="373209" y="211951"/>
            <a:ext cx="8323232" cy="1595769"/>
            <a:chOff x="0" y="-38100"/>
            <a:chExt cx="2552435" cy="3138197"/>
          </a:xfrm>
        </p:grpSpPr>
        <p:sp>
          <p:nvSpPr>
            <p:cNvPr id="58"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1" name="Google Shape;313;p20"/>
          <p:cNvGrpSpPr/>
          <p:nvPr/>
        </p:nvGrpSpPr>
        <p:grpSpPr>
          <a:xfrm>
            <a:off x="373674" y="116770"/>
            <a:ext cx="8200867" cy="1625389"/>
            <a:chOff x="0" y="-38100"/>
            <a:chExt cx="2532225" cy="3357438"/>
          </a:xfrm>
        </p:grpSpPr>
        <p:sp>
          <p:nvSpPr>
            <p:cNvPr id="52"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 name="Google Shape;315;p20"/>
            <p:cNvSpPr txBox="1"/>
            <p:nvPr/>
          </p:nvSpPr>
          <p:spPr>
            <a:xfrm>
              <a:off x="0" y="-38100"/>
              <a:ext cx="2532225" cy="33574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48" name="Google Shape;348;p20"/>
          <p:cNvSpPr txBox="1"/>
          <p:nvPr/>
        </p:nvSpPr>
        <p:spPr>
          <a:xfrm>
            <a:off x="602788" y="297148"/>
            <a:ext cx="7720576" cy="473976"/>
          </a:xfrm>
          <a:prstGeom prst="rect">
            <a:avLst/>
          </a:prstGeom>
          <a:noFill/>
          <a:ln>
            <a:noFill/>
          </a:ln>
        </p:spPr>
        <p:txBody>
          <a:bodyPr spcFirstLastPara="1" wrap="square" lIns="0" tIns="0" rIns="0" bIns="0" anchor="t" anchorCtr="0">
            <a:spAutoFit/>
          </a:bodyPr>
          <a:lstStyle/>
          <a:p>
            <a:pPr lvl="0" algn="ctr">
              <a:lnSpc>
                <a:spcPct val="140005"/>
              </a:lnSpc>
            </a:pPr>
            <a:r>
              <a:rPr lang="en-US" sz="2200" b="1" dirty="0" smtClean="0">
                <a:solidFill>
                  <a:srgbClr val="186AB4"/>
                </a:solidFill>
                <a:latin typeface="Courgette"/>
                <a:ea typeface="Courgette"/>
                <a:cs typeface="Courgette"/>
                <a:sym typeface="Courgette"/>
              </a:rPr>
              <a:t>Task 3: </a:t>
            </a:r>
            <a:r>
              <a:rPr lang="en-US" sz="2200" dirty="0" smtClean="0">
                <a:solidFill>
                  <a:srgbClr val="186AB4"/>
                </a:solidFill>
                <a:latin typeface="Courgette"/>
                <a:ea typeface="Courgette"/>
                <a:cs typeface="Courgette"/>
                <a:sym typeface="Courgette"/>
              </a:rPr>
              <a:t>Fill in each blank with a word or phrase from the box.</a:t>
            </a:r>
            <a:endParaRPr lang="en-US" sz="2200" dirty="0">
              <a:solidFill>
                <a:srgbClr val="186AB4"/>
              </a:solidFill>
              <a:latin typeface="Courgette"/>
              <a:ea typeface="Courgette"/>
              <a:cs typeface="Courgette"/>
              <a:sym typeface="Courgette"/>
            </a:endParaRPr>
          </a:p>
        </p:txBody>
      </p:sp>
      <p:sp>
        <p:nvSpPr>
          <p:cNvPr id="61" name="Google Shape;348;p20"/>
          <p:cNvSpPr txBox="1"/>
          <p:nvPr/>
        </p:nvSpPr>
        <p:spPr>
          <a:xfrm>
            <a:off x="885599" y="785435"/>
            <a:ext cx="7298451" cy="738664"/>
          </a:xfrm>
          <a:prstGeom prst="rect">
            <a:avLst/>
          </a:prstGeom>
          <a:noFill/>
          <a:ln>
            <a:noFill/>
          </a:ln>
        </p:spPr>
        <p:txBody>
          <a:bodyPr spcFirstLastPara="1" wrap="square" lIns="0" tIns="0" rIns="0" bIns="0" anchor="t" anchorCtr="0">
            <a:spAutoFit/>
          </a:bodyPr>
          <a:lstStyle/>
          <a:p>
            <a:pPr lvl="0" algn="ctr"/>
            <a:r>
              <a:rPr lang="en-US" sz="2400" b="1" dirty="0">
                <a:solidFill>
                  <a:srgbClr val="557642"/>
                </a:solidFill>
                <a:latin typeface="Courgette"/>
                <a:ea typeface="Courgette"/>
                <a:cs typeface="Courgette"/>
                <a:sym typeface="Courgette"/>
              </a:rPr>
              <a:t>warning          predict          property           damage          emergency kit</a:t>
            </a:r>
          </a:p>
        </p:txBody>
      </p:sp>
      <p:sp>
        <p:nvSpPr>
          <p:cNvPr id="349" name="Google Shape;349;p20"/>
          <p:cNvSpPr txBox="1"/>
          <p:nvPr/>
        </p:nvSpPr>
        <p:spPr>
          <a:xfrm>
            <a:off x="1311931" y="2415801"/>
            <a:ext cx="3503512" cy="603242"/>
          </a:xfrm>
          <a:prstGeom prst="rect">
            <a:avLst/>
          </a:prstGeom>
          <a:noFill/>
          <a:ln>
            <a:noFill/>
          </a:ln>
        </p:spPr>
        <p:txBody>
          <a:bodyPr spcFirstLastPara="1" wrap="square" lIns="0" tIns="0" rIns="0" bIns="0" anchor="t" anchorCtr="0">
            <a:spAutoFit/>
          </a:bodyPr>
          <a:lstStyle/>
          <a:p>
            <a:pPr lvl="0" algn="ctr">
              <a:lnSpc>
                <a:spcPct val="140005"/>
              </a:lnSpc>
            </a:pPr>
            <a:r>
              <a:rPr lang="en-US" sz="2800" b="1" dirty="0" smtClean="0">
                <a:solidFill>
                  <a:srgbClr val="557642"/>
                </a:solidFill>
                <a:latin typeface="Courgette"/>
                <a:ea typeface="Courgette"/>
                <a:cs typeface="Courgette"/>
                <a:sym typeface="Courgette"/>
              </a:rPr>
              <a:t>predict</a:t>
            </a:r>
            <a:endParaRPr lang="en-US" sz="2800" b="1" dirty="0">
              <a:solidFill>
                <a:srgbClr val="557642"/>
              </a:solidFill>
              <a:latin typeface="Courgette"/>
              <a:ea typeface="Courgette"/>
              <a:cs typeface="Courgette"/>
              <a:sym typeface="Courgette"/>
            </a:endParaRPr>
          </a:p>
        </p:txBody>
      </p:sp>
      <p:grpSp>
        <p:nvGrpSpPr>
          <p:cNvPr id="67" name="Google Shape;310;p20"/>
          <p:cNvGrpSpPr/>
          <p:nvPr/>
        </p:nvGrpSpPr>
        <p:grpSpPr>
          <a:xfrm>
            <a:off x="4898319" y="2093498"/>
            <a:ext cx="4011219" cy="2631888"/>
            <a:chOff x="0" y="-38100"/>
            <a:chExt cx="2552435" cy="3138197"/>
          </a:xfrm>
        </p:grpSpPr>
        <p:sp>
          <p:nvSpPr>
            <p:cNvPr id="68"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0" name="Google Shape;313;p20"/>
          <p:cNvGrpSpPr/>
          <p:nvPr/>
        </p:nvGrpSpPr>
        <p:grpSpPr>
          <a:xfrm>
            <a:off x="4876706" y="2025744"/>
            <a:ext cx="3979459" cy="2569703"/>
            <a:chOff x="0" y="-38100"/>
            <a:chExt cx="2532225" cy="3138197"/>
          </a:xfrm>
        </p:grpSpPr>
        <p:sp>
          <p:nvSpPr>
            <p:cNvPr id="71"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3" name="Google Shape;352;p20"/>
          <p:cNvSpPr txBox="1"/>
          <p:nvPr/>
        </p:nvSpPr>
        <p:spPr>
          <a:xfrm>
            <a:off x="5106284" y="2215667"/>
            <a:ext cx="3592740" cy="1292662"/>
          </a:xfrm>
          <a:prstGeom prst="rect">
            <a:avLst/>
          </a:prstGeom>
          <a:noFill/>
          <a:ln>
            <a:noFill/>
          </a:ln>
        </p:spPr>
        <p:txBody>
          <a:bodyPr spcFirstLastPara="1" wrap="square" lIns="0" tIns="0" rIns="0" bIns="0" anchor="t" anchorCtr="0">
            <a:spAutoFit/>
          </a:bodyPr>
          <a:lstStyle/>
          <a:p>
            <a:r>
              <a:rPr lang="en-US" sz="2800" b="1" dirty="0" smtClean="0">
                <a:solidFill>
                  <a:srgbClr val="557642"/>
                </a:solidFill>
                <a:latin typeface="Cabin" panose="020B0604020202020204" charset="0"/>
              </a:rPr>
              <a:t>5. </a:t>
            </a:r>
            <a:r>
              <a:rPr lang="en-US" sz="2800" dirty="0">
                <a:solidFill>
                  <a:schemeClr val="tx1"/>
                </a:solidFill>
                <a:latin typeface="Cabin" panose="020B0604020202020204" charset="0"/>
              </a:rPr>
              <a:t>They lost all of their ________ because of the volcanic eruption.</a:t>
            </a:r>
          </a:p>
        </p:txBody>
      </p:sp>
      <p:sp>
        <p:nvSpPr>
          <p:cNvPr id="74" name="Google Shape;349;p20"/>
          <p:cNvSpPr txBox="1"/>
          <p:nvPr/>
        </p:nvSpPr>
        <p:spPr>
          <a:xfrm>
            <a:off x="4197644" y="2483554"/>
            <a:ext cx="3247951" cy="603242"/>
          </a:xfrm>
          <a:prstGeom prst="rect">
            <a:avLst/>
          </a:prstGeom>
          <a:noFill/>
          <a:ln>
            <a:noFill/>
          </a:ln>
        </p:spPr>
        <p:txBody>
          <a:bodyPr spcFirstLastPara="1" wrap="square" lIns="0" tIns="0" rIns="0" bIns="0" anchor="t" anchorCtr="0">
            <a:spAutoFit/>
          </a:bodyPr>
          <a:lstStyle/>
          <a:p>
            <a:pPr lvl="0" algn="ctr">
              <a:lnSpc>
                <a:spcPct val="140005"/>
              </a:lnSpc>
            </a:pPr>
            <a:r>
              <a:rPr lang="en-US" sz="2800" b="1" dirty="0" smtClean="0">
                <a:solidFill>
                  <a:srgbClr val="557642"/>
                </a:solidFill>
                <a:latin typeface="Courgette"/>
                <a:ea typeface="Courgette"/>
                <a:cs typeface="Courgette"/>
                <a:sym typeface="Courgette"/>
              </a:rPr>
              <a:t>property</a:t>
            </a:r>
            <a:endParaRPr lang="en-US" sz="2800" b="1" dirty="0">
              <a:solidFill>
                <a:srgbClr val="557642"/>
              </a:solidFill>
              <a:latin typeface="Courgette"/>
              <a:ea typeface="Courgette"/>
              <a:cs typeface="Courgette"/>
              <a:sym typeface="Courgette"/>
            </a:endParaRPr>
          </a:p>
        </p:txBody>
      </p:sp>
      <p:grpSp>
        <p:nvGrpSpPr>
          <p:cNvPr id="75" name="Google Shape;335;p20"/>
          <p:cNvGrpSpPr/>
          <p:nvPr/>
        </p:nvGrpSpPr>
        <p:grpSpPr>
          <a:xfrm>
            <a:off x="7420479" y="3709420"/>
            <a:ext cx="1337405" cy="1301869"/>
            <a:chOff x="0" y="0"/>
            <a:chExt cx="812800" cy="812800"/>
          </a:xfrm>
        </p:grpSpPr>
        <p:sp>
          <p:nvSpPr>
            <p:cNvPr id="76" name="Google Shape;33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7" name="Google Shape;33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8" name="Google Shape;338;p20"/>
          <p:cNvGrpSpPr/>
          <p:nvPr/>
        </p:nvGrpSpPr>
        <p:grpSpPr>
          <a:xfrm>
            <a:off x="7372855" y="3647508"/>
            <a:ext cx="1337405" cy="1301869"/>
            <a:chOff x="0" y="0"/>
            <a:chExt cx="812800" cy="812800"/>
          </a:xfrm>
        </p:grpSpPr>
        <p:sp>
          <p:nvSpPr>
            <p:cNvPr id="79" name="Google Shape;339;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0" name="Google Shape;340;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1" name="Google Shape;356;p20"/>
          <p:cNvSpPr/>
          <p:nvPr/>
        </p:nvSpPr>
        <p:spPr>
          <a:xfrm>
            <a:off x="7380754" y="3654971"/>
            <a:ext cx="1320892" cy="1285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9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p:bldP spid="7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29"/>
        <p:cNvGrpSpPr/>
        <p:nvPr/>
      </p:nvGrpSpPr>
      <p:grpSpPr>
        <a:xfrm>
          <a:off x="0" y="0"/>
          <a:ext cx="0" cy="0"/>
          <a:chOff x="0" y="0"/>
          <a:chExt cx="0" cy="0"/>
        </a:xfrm>
      </p:grpSpPr>
      <p:sp>
        <p:nvSpPr>
          <p:cNvPr id="130" name="Google Shape;130;p13"/>
          <p:cNvSpPr/>
          <p:nvPr/>
        </p:nvSpPr>
        <p:spPr>
          <a:xfrm>
            <a:off x="-99600" y="-529175"/>
            <a:ext cx="10104120" cy="6913345"/>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31" name="Google Shape;131;p13"/>
          <p:cNvGrpSpPr/>
          <p:nvPr/>
        </p:nvGrpSpPr>
        <p:grpSpPr>
          <a:xfrm>
            <a:off x="488831" y="1618383"/>
            <a:ext cx="2330496" cy="3266037"/>
            <a:chOff x="0" y="-38100"/>
            <a:chExt cx="3289972" cy="2638552"/>
          </a:xfrm>
        </p:grpSpPr>
        <p:sp>
          <p:nvSpPr>
            <p:cNvPr id="132" name="Google Shape;132;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3" name="Google Shape;133;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34" name="Google Shape;134;p13"/>
          <p:cNvGrpSpPr/>
          <p:nvPr/>
        </p:nvGrpSpPr>
        <p:grpSpPr>
          <a:xfrm>
            <a:off x="3444349" y="1618383"/>
            <a:ext cx="2330496" cy="3266037"/>
            <a:chOff x="0" y="-38100"/>
            <a:chExt cx="3289972" cy="2638552"/>
          </a:xfrm>
        </p:grpSpPr>
        <p:sp>
          <p:nvSpPr>
            <p:cNvPr id="135" name="Google Shape;135;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6" name="Google Shape;136;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37" name="Google Shape;137;p13"/>
          <p:cNvGrpSpPr/>
          <p:nvPr/>
        </p:nvGrpSpPr>
        <p:grpSpPr>
          <a:xfrm>
            <a:off x="6490127" y="1618383"/>
            <a:ext cx="2330496" cy="3266037"/>
            <a:chOff x="0" y="-38100"/>
            <a:chExt cx="3289972" cy="2638552"/>
          </a:xfrm>
        </p:grpSpPr>
        <p:sp>
          <p:nvSpPr>
            <p:cNvPr id="138" name="Google Shape;138;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9" name="Google Shape;139;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0" name="Google Shape;140;p13"/>
          <p:cNvGrpSpPr/>
          <p:nvPr/>
        </p:nvGrpSpPr>
        <p:grpSpPr>
          <a:xfrm>
            <a:off x="413637" y="1548202"/>
            <a:ext cx="2330496" cy="3209886"/>
            <a:chOff x="0" y="-38100"/>
            <a:chExt cx="3289972" cy="2638552"/>
          </a:xfrm>
        </p:grpSpPr>
        <p:sp>
          <p:nvSpPr>
            <p:cNvPr id="141" name="Google Shape;141;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2" name="Google Shape;142;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3" name="Google Shape;143;p13"/>
          <p:cNvGrpSpPr/>
          <p:nvPr/>
        </p:nvGrpSpPr>
        <p:grpSpPr>
          <a:xfrm>
            <a:off x="3369156" y="1548202"/>
            <a:ext cx="2330496" cy="3209886"/>
            <a:chOff x="0" y="-38100"/>
            <a:chExt cx="3289972" cy="2638552"/>
          </a:xfrm>
        </p:grpSpPr>
        <p:sp>
          <p:nvSpPr>
            <p:cNvPr id="144" name="Google Shape;144;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5" name="Google Shape;145;p1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6" name="Google Shape;146;p13"/>
          <p:cNvGrpSpPr/>
          <p:nvPr/>
        </p:nvGrpSpPr>
        <p:grpSpPr>
          <a:xfrm>
            <a:off x="6414933" y="1548202"/>
            <a:ext cx="2330496" cy="3209886"/>
            <a:chOff x="0" y="-38100"/>
            <a:chExt cx="3289972" cy="2638552"/>
          </a:xfrm>
        </p:grpSpPr>
        <p:sp>
          <p:nvSpPr>
            <p:cNvPr id="147" name="Google Shape;147;p13"/>
            <p:cNvSpPr/>
            <p:nvPr/>
          </p:nvSpPr>
          <p:spPr>
            <a:xfrm>
              <a:off x="0" y="0"/>
              <a:ext cx="3289972" cy="2600452"/>
            </a:xfrm>
            <a:custGeom>
              <a:avLst/>
              <a:gdLst/>
              <a:ahLst/>
              <a:cxnLst/>
              <a:rect l="l" t="t" r="r" b="b"/>
              <a:pathLst>
                <a:path w="3289972" h="2600452" extrusionOk="0">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8" name="Google Shape;148;p13"/>
            <p:cNvSpPr txBox="1"/>
            <p:nvPr/>
          </p:nvSpPr>
          <p:spPr>
            <a:xfrm>
              <a:off x="0" y="-38100"/>
              <a:ext cx="3289972" cy="25386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49" name="Google Shape;149;p13"/>
          <p:cNvSpPr txBox="1"/>
          <p:nvPr/>
        </p:nvSpPr>
        <p:spPr>
          <a:xfrm>
            <a:off x="4042730" y="1863481"/>
            <a:ext cx="1058540"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02</a:t>
            </a:r>
            <a:endParaRPr sz="700"/>
          </a:p>
        </p:txBody>
      </p:sp>
      <p:sp>
        <p:nvSpPr>
          <p:cNvPr id="150" name="Google Shape;150;p13"/>
          <p:cNvSpPr txBox="1"/>
          <p:nvPr/>
        </p:nvSpPr>
        <p:spPr>
          <a:xfrm>
            <a:off x="1835140" y="628650"/>
            <a:ext cx="5473720" cy="701282"/>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dirty="0" smtClean="0">
                <a:solidFill>
                  <a:srgbClr val="186AB4"/>
                </a:solidFill>
                <a:latin typeface="Chewy"/>
                <a:sym typeface="Chewy"/>
              </a:rPr>
              <a:t>OBJECTIVES</a:t>
            </a:r>
            <a:endParaRPr sz="700" dirty="0"/>
          </a:p>
        </p:txBody>
      </p:sp>
      <p:sp>
        <p:nvSpPr>
          <p:cNvPr id="151" name="Google Shape;151;p13"/>
          <p:cNvSpPr txBox="1"/>
          <p:nvPr/>
        </p:nvSpPr>
        <p:spPr>
          <a:xfrm>
            <a:off x="730376" y="2508262"/>
            <a:ext cx="1772210" cy="409343"/>
          </a:xfrm>
          <a:prstGeom prst="rect">
            <a:avLst/>
          </a:prstGeom>
          <a:noFill/>
          <a:ln>
            <a:noFill/>
          </a:ln>
        </p:spPr>
        <p:txBody>
          <a:bodyPr spcFirstLastPara="1" wrap="square" lIns="0" tIns="0" rIns="0" bIns="0" anchor="t" anchorCtr="0">
            <a:spAutoFit/>
          </a:bodyPr>
          <a:lstStyle/>
          <a:p>
            <a:pPr lvl="0" algn="ctr">
              <a:lnSpc>
                <a:spcPct val="140005"/>
              </a:lnSpc>
            </a:pPr>
            <a:r>
              <a:rPr lang="en-US" sz="1900" dirty="0">
                <a:solidFill>
                  <a:srgbClr val="186AB4"/>
                </a:solidFill>
                <a:latin typeface="Courgette"/>
                <a:ea typeface="Courgette"/>
                <a:cs typeface="Courgette"/>
                <a:sym typeface="Courgette"/>
              </a:rPr>
              <a:t>Knowledge</a:t>
            </a:r>
            <a:endParaRPr sz="700" dirty="0"/>
          </a:p>
        </p:txBody>
      </p:sp>
      <p:sp>
        <p:nvSpPr>
          <p:cNvPr id="152" name="Google Shape;152;p13"/>
          <p:cNvSpPr txBox="1"/>
          <p:nvPr/>
        </p:nvSpPr>
        <p:spPr>
          <a:xfrm>
            <a:off x="637674" y="2904872"/>
            <a:ext cx="1957596" cy="1698927"/>
          </a:xfrm>
          <a:prstGeom prst="rect">
            <a:avLst/>
          </a:prstGeom>
          <a:noFill/>
          <a:ln>
            <a:noFill/>
          </a:ln>
        </p:spPr>
        <p:txBody>
          <a:bodyPr spcFirstLastPara="1" wrap="square" lIns="0" tIns="0" rIns="0" bIns="0" anchor="t" anchorCtr="0">
            <a:spAutoFit/>
          </a:bodyPr>
          <a:lstStyle/>
          <a:p>
            <a:pPr lvl="0">
              <a:lnSpc>
                <a:spcPct val="115000"/>
              </a:lnSpc>
            </a:pPr>
            <a:r>
              <a:rPr lang="en-US" sz="1600" dirty="0">
                <a:solidFill>
                  <a:srgbClr val="186AB4"/>
                </a:solidFill>
                <a:latin typeface="Cabin"/>
                <a:ea typeface="Cabin"/>
                <a:cs typeface="Cabin"/>
                <a:sym typeface="Cabin"/>
              </a:rPr>
              <a:t>- Vocabulary: The lexical items related to natural disasters.</a:t>
            </a:r>
          </a:p>
          <a:p>
            <a:pPr lvl="0">
              <a:lnSpc>
                <a:spcPct val="115000"/>
              </a:lnSpc>
            </a:pPr>
            <a:r>
              <a:rPr lang="en-US" sz="1600" dirty="0">
                <a:solidFill>
                  <a:srgbClr val="186AB4"/>
                </a:solidFill>
                <a:latin typeface="Cabin"/>
                <a:ea typeface="Cabin"/>
                <a:cs typeface="Cabin"/>
                <a:sym typeface="Cabin"/>
              </a:rPr>
              <a:t>- Pronunciation: Stress in words ending in -al and -</a:t>
            </a:r>
            <a:r>
              <a:rPr lang="en-US" sz="1600" dirty="0" err="1">
                <a:solidFill>
                  <a:srgbClr val="186AB4"/>
                </a:solidFill>
                <a:latin typeface="Cabin"/>
                <a:ea typeface="Cabin"/>
                <a:cs typeface="Cabin"/>
                <a:sym typeface="Cabin"/>
              </a:rPr>
              <a:t>ous</a:t>
            </a:r>
            <a:endParaRPr lang="en-US" sz="1600" dirty="0">
              <a:solidFill>
                <a:srgbClr val="186AB4"/>
              </a:solidFill>
              <a:latin typeface="Cabin"/>
              <a:ea typeface="Cabin"/>
              <a:cs typeface="Cabin"/>
              <a:sym typeface="Cabin"/>
            </a:endParaRPr>
          </a:p>
        </p:txBody>
      </p:sp>
      <p:sp>
        <p:nvSpPr>
          <p:cNvPr id="153" name="Google Shape;153;p13"/>
          <p:cNvSpPr txBox="1"/>
          <p:nvPr/>
        </p:nvSpPr>
        <p:spPr>
          <a:xfrm>
            <a:off x="6554206" y="2902978"/>
            <a:ext cx="2127126" cy="1698927"/>
          </a:xfrm>
          <a:prstGeom prst="rect">
            <a:avLst/>
          </a:prstGeom>
          <a:noFill/>
          <a:ln>
            <a:noFill/>
          </a:ln>
        </p:spPr>
        <p:txBody>
          <a:bodyPr spcFirstLastPara="1" wrap="square" lIns="0" tIns="0" rIns="0" bIns="0" anchor="t" anchorCtr="0">
            <a:spAutoFit/>
          </a:bodyPr>
          <a:lstStyle/>
          <a:p>
            <a:pPr lvl="0">
              <a:lnSpc>
                <a:spcPct val="115000"/>
              </a:lnSpc>
            </a:pPr>
            <a:r>
              <a:rPr lang="en-US" sz="1600" dirty="0" smtClean="0">
                <a:solidFill>
                  <a:srgbClr val="186AB4"/>
                </a:solidFill>
                <a:latin typeface="Cabin"/>
                <a:ea typeface="Cabin"/>
                <a:cs typeface="Cabin"/>
                <a:sym typeface="Cabin"/>
              </a:rPr>
              <a:t>- Feel </a:t>
            </a:r>
            <a:r>
              <a:rPr lang="en-US" sz="1600" dirty="0">
                <a:solidFill>
                  <a:srgbClr val="186AB4"/>
                </a:solidFill>
                <a:latin typeface="Cabin"/>
                <a:ea typeface="Cabin"/>
                <a:cs typeface="Cabin"/>
                <a:sym typeface="Cabin"/>
              </a:rPr>
              <a:t>sympathy for people who are affected by natural disasters and be willing to help them</a:t>
            </a:r>
          </a:p>
          <a:p>
            <a:pPr lvl="0">
              <a:lnSpc>
                <a:spcPct val="115000"/>
              </a:lnSpc>
            </a:pPr>
            <a:r>
              <a:rPr lang="en-US" sz="1600" dirty="0">
                <a:solidFill>
                  <a:srgbClr val="186AB4"/>
                </a:solidFill>
                <a:latin typeface="Cabin"/>
                <a:ea typeface="Cabin"/>
                <a:cs typeface="Cabin"/>
                <a:sym typeface="Cabin"/>
              </a:rPr>
              <a:t>- Actively join in class activities</a:t>
            </a:r>
          </a:p>
        </p:txBody>
      </p:sp>
      <p:sp>
        <p:nvSpPr>
          <p:cNvPr id="154" name="Google Shape;154;p13"/>
          <p:cNvSpPr txBox="1"/>
          <p:nvPr/>
        </p:nvSpPr>
        <p:spPr>
          <a:xfrm>
            <a:off x="1087211" y="1863481"/>
            <a:ext cx="1058540"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01</a:t>
            </a:r>
            <a:endParaRPr sz="700"/>
          </a:p>
        </p:txBody>
      </p:sp>
      <p:sp>
        <p:nvSpPr>
          <p:cNvPr id="155" name="Google Shape;155;p13"/>
          <p:cNvSpPr txBox="1"/>
          <p:nvPr/>
        </p:nvSpPr>
        <p:spPr>
          <a:xfrm>
            <a:off x="6629400" y="2493213"/>
            <a:ext cx="1976758" cy="409343"/>
          </a:xfrm>
          <a:prstGeom prst="rect">
            <a:avLst/>
          </a:prstGeom>
          <a:noFill/>
          <a:ln>
            <a:noFill/>
          </a:ln>
        </p:spPr>
        <p:txBody>
          <a:bodyPr spcFirstLastPara="1" wrap="square" lIns="0" tIns="0" rIns="0" bIns="0" anchor="t" anchorCtr="0">
            <a:spAutoFit/>
          </a:bodyPr>
          <a:lstStyle/>
          <a:p>
            <a:pPr lvl="0" algn="ctr">
              <a:lnSpc>
                <a:spcPct val="140005"/>
              </a:lnSpc>
            </a:pPr>
            <a:r>
              <a:rPr lang="en-US" sz="1900" dirty="0">
                <a:solidFill>
                  <a:srgbClr val="186AB4"/>
                </a:solidFill>
                <a:latin typeface="Courgette"/>
                <a:ea typeface="Courgette"/>
                <a:cs typeface="Courgette"/>
                <a:sym typeface="Courgette"/>
              </a:rPr>
              <a:t>Personal qualities</a:t>
            </a:r>
            <a:endParaRPr sz="700" dirty="0"/>
          </a:p>
        </p:txBody>
      </p:sp>
      <p:sp>
        <p:nvSpPr>
          <p:cNvPr id="156" name="Google Shape;156;p13"/>
          <p:cNvSpPr txBox="1"/>
          <p:nvPr/>
        </p:nvSpPr>
        <p:spPr>
          <a:xfrm>
            <a:off x="7088508" y="1848433"/>
            <a:ext cx="1058540"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03</a:t>
            </a:r>
            <a:endParaRPr sz="700"/>
          </a:p>
        </p:txBody>
      </p:sp>
      <p:sp>
        <p:nvSpPr>
          <p:cNvPr id="157" name="Google Shape;157;p13"/>
          <p:cNvSpPr txBox="1"/>
          <p:nvPr/>
        </p:nvSpPr>
        <p:spPr>
          <a:xfrm>
            <a:off x="3534608" y="2904872"/>
            <a:ext cx="2074766" cy="849463"/>
          </a:xfrm>
          <a:prstGeom prst="rect">
            <a:avLst/>
          </a:prstGeom>
          <a:noFill/>
          <a:ln>
            <a:noFill/>
          </a:ln>
        </p:spPr>
        <p:txBody>
          <a:bodyPr spcFirstLastPara="1" wrap="square" lIns="0" tIns="0" rIns="0" bIns="0" anchor="t" anchorCtr="0">
            <a:spAutoFit/>
          </a:bodyPr>
          <a:lstStyle/>
          <a:p>
            <a:pPr lvl="0">
              <a:lnSpc>
                <a:spcPct val="115000"/>
              </a:lnSpc>
            </a:pPr>
            <a:r>
              <a:rPr lang="en-US" sz="1600" dirty="0">
                <a:solidFill>
                  <a:srgbClr val="186AB4"/>
                </a:solidFill>
                <a:latin typeface="Cabin"/>
                <a:ea typeface="Cabin"/>
                <a:cs typeface="Cabin"/>
                <a:sym typeface="Cabin"/>
              </a:rPr>
              <a:t>Develop </a:t>
            </a:r>
            <a:r>
              <a:rPr lang="en-US" sz="1600" dirty="0" smtClean="0">
                <a:solidFill>
                  <a:srgbClr val="186AB4"/>
                </a:solidFill>
                <a:latin typeface="Cabin"/>
                <a:ea typeface="Cabin"/>
                <a:cs typeface="Cabin"/>
                <a:sym typeface="Cabin"/>
              </a:rPr>
              <a:t>teamwork skills, communication </a:t>
            </a:r>
            <a:r>
              <a:rPr lang="en-US" sz="1600" dirty="0">
                <a:solidFill>
                  <a:srgbClr val="186AB4"/>
                </a:solidFill>
                <a:latin typeface="Cabin"/>
                <a:ea typeface="Cabin"/>
                <a:cs typeface="Cabin"/>
                <a:sym typeface="Cabin"/>
              </a:rPr>
              <a:t>skills and </a:t>
            </a:r>
            <a:r>
              <a:rPr lang="en-US" sz="1600" dirty="0" smtClean="0">
                <a:solidFill>
                  <a:srgbClr val="186AB4"/>
                </a:solidFill>
                <a:latin typeface="Cabin"/>
                <a:ea typeface="Cabin"/>
                <a:cs typeface="Cabin"/>
                <a:sym typeface="Cabin"/>
              </a:rPr>
              <a:t>creativity.</a:t>
            </a:r>
            <a:endParaRPr sz="1600" dirty="0"/>
          </a:p>
        </p:txBody>
      </p:sp>
      <p:sp>
        <p:nvSpPr>
          <p:cNvPr id="158" name="Google Shape;158;p13"/>
          <p:cNvSpPr txBox="1"/>
          <p:nvPr/>
        </p:nvSpPr>
        <p:spPr>
          <a:xfrm>
            <a:off x="3685895" y="2508262"/>
            <a:ext cx="1772210" cy="409343"/>
          </a:xfrm>
          <a:prstGeom prst="rect">
            <a:avLst/>
          </a:prstGeom>
          <a:noFill/>
          <a:ln>
            <a:noFill/>
          </a:ln>
        </p:spPr>
        <p:txBody>
          <a:bodyPr spcFirstLastPara="1" wrap="square" lIns="0" tIns="0" rIns="0" bIns="0" anchor="t" anchorCtr="0">
            <a:spAutoFit/>
          </a:bodyPr>
          <a:lstStyle/>
          <a:p>
            <a:pPr lvl="0" algn="ctr">
              <a:lnSpc>
                <a:spcPct val="140005"/>
              </a:lnSpc>
            </a:pPr>
            <a:r>
              <a:rPr lang="en-US" sz="1900" dirty="0">
                <a:solidFill>
                  <a:srgbClr val="186AB4"/>
                </a:solidFill>
                <a:latin typeface="Courgette"/>
                <a:ea typeface="Courgette"/>
                <a:cs typeface="Courgette"/>
                <a:sym typeface="Courgette"/>
              </a:rPr>
              <a:t>C</a:t>
            </a:r>
            <a:r>
              <a:rPr lang="en-US" sz="1900" dirty="0" smtClean="0">
                <a:solidFill>
                  <a:srgbClr val="186AB4"/>
                </a:solidFill>
                <a:latin typeface="Courgette"/>
                <a:ea typeface="Courgette"/>
                <a:cs typeface="Courgette"/>
                <a:sym typeface="Courgette"/>
              </a:rPr>
              <a:t>ompetence</a:t>
            </a:r>
            <a:endParaRPr sz="7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76"/>
        <p:cNvGrpSpPr/>
        <p:nvPr/>
      </p:nvGrpSpPr>
      <p:grpSpPr>
        <a:xfrm>
          <a:off x="0" y="0"/>
          <a:ext cx="0" cy="0"/>
          <a:chOff x="0" y="0"/>
          <a:chExt cx="0" cy="0"/>
        </a:xfrm>
      </p:grpSpPr>
      <p:grpSp>
        <p:nvGrpSpPr>
          <p:cNvPr id="177" name="Google Shape;177;p15"/>
          <p:cNvGrpSpPr/>
          <p:nvPr/>
        </p:nvGrpSpPr>
        <p:grpSpPr>
          <a:xfrm>
            <a:off x="3068547" y="253963"/>
            <a:ext cx="3143250" cy="3143250"/>
            <a:chOff x="0" y="0"/>
            <a:chExt cx="808669" cy="808669"/>
          </a:xfrm>
        </p:grpSpPr>
        <p:sp>
          <p:nvSpPr>
            <p:cNvPr id="178" name="Google Shape;178;p15"/>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9" name="Google Shape;179;p15"/>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80" name="Google Shape;180;p15"/>
          <p:cNvSpPr/>
          <p:nvPr/>
        </p:nvSpPr>
        <p:spPr>
          <a:xfrm>
            <a:off x="-500075" y="-1133950"/>
            <a:ext cx="10835640" cy="741385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81" name="Google Shape;181;p15"/>
          <p:cNvGrpSpPr/>
          <p:nvPr/>
        </p:nvGrpSpPr>
        <p:grpSpPr>
          <a:xfrm>
            <a:off x="2511988" y="3004066"/>
            <a:ext cx="4202988" cy="1869053"/>
            <a:chOff x="0" y="-38100"/>
            <a:chExt cx="5933379" cy="2638552"/>
          </a:xfrm>
        </p:grpSpPr>
        <p:sp>
          <p:nvSpPr>
            <p:cNvPr id="182" name="Google Shape;182;p15"/>
            <p:cNvSpPr/>
            <p:nvPr/>
          </p:nvSpPr>
          <p:spPr>
            <a:xfrm>
              <a:off x="0" y="0"/>
              <a:ext cx="5933379" cy="2600452"/>
            </a:xfrm>
            <a:custGeom>
              <a:avLst/>
              <a:gdLst/>
              <a:ahLst/>
              <a:cxnLst/>
              <a:rect l="l" t="t" r="r" b="b"/>
              <a:pathLst>
                <a:path w="5933379" h="2600452" extrusionOk="0">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3" name="Google Shape;183;p15"/>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84" name="Google Shape;184;p15"/>
          <p:cNvGrpSpPr/>
          <p:nvPr/>
        </p:nvGrpSpPr>
        <p:grpSpPr>
          <a:xfrm>
            <a:off x="2429025" y="2933885"/>
            <a:ext cx="4210758" cy="1869053"/>
            <a:chOff x="0" y="-38100"/>
            <a:chExt cx="5944348" cy="2638552"/>
          </a:xfrm>
        </p:grpSpPr>
        <p:sp>
          <p:nvSpPr>
            <p:cNvPr id="185" name="Google Shape;185;p15"/>
            <p:cNvSpPr/>
            <p:nvPr/>
          </p:nvSpPr>
          <p:spPr>
            <a:xfrm>
              <a:off x="0" y="0"/>
              <a:ext cx="5944348" cy="2600452"/>
            </a:xfrm>
            <a:custGeom>
              <a:avLst/>
              <a:gdLst/>
              <a:ahLst/>
              <a:cxnLst/>
              <a:rect l="l" t="t" r="r" b="b"/>
              <a:pathLst>
                <a:path w="5944348" h="2600452" extrusionOk="0">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6" name="Google Shape;186;p15"/>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87" name="Google Shape;187;p15"/>
          <p:cNvGrpSpPr/>
          <p:nvPr/>
        </p:nvGrpSpPr>
        <p:grpSpPr>
          <a:xfrm>
            <a:off x="2992347" y="177763"/>
            <a:ext cx="3143250" cy="3143250"/>
            <a:chOff x="0" y="0"/>
            <a:chExt cx="808669" cy="808669"/>
          </a:xfrm>
        </p:grpSpPr>
        <p:sp>
          <p:nvSpPr>
            <p:cNvPr id="188" name="Google Shape;188;p15"/>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9" name="Google Shape;189;p15"/>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90" name="Google Shape;190;p15"/>
          <p:cNvSpPr txBox="1"/>
          <p:nvPr/>
        </p:nvSpPr>
        <p:spPr>
          <a:xfrm>
            <a:off x="2620173" y="3412514"/>
            <a:ext cx="3903655" cy="629724"/>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400" b="0" i="0" u="none" strike="noStrike" cap="none" dirty="0" smtClean="0">
                <a:solidFill>
                  <a:srgbClr val="186AB4"/>
                </a:solidFill>
                <a:latin typeface="Chewy"/>
                <a:ea typeface="Chewy"/>
                <a:cs typeface="Chewy"/>
                <a:sym typeface="Chewy"/>
              </a:rPr>
              <a:t>PRONUNCIATION</a:t>
            </a:r>
            <a:endParaRPr sz="500" dirty="0"/>
          </a:p>
        </p:txBody>
      </p:sp>
      <p:sp>
        <p:nvSpPr>
          <p:cNvPr id="191" name="Google Shape;191;p15"/>
          <p:cNvSpPr txBox="1"/>
          <p:nvPr/>
        </p:nvSpPr>
        <p:spPr>
          <a:xfrm>
            <a:off x="3375449" y="4001040"/>
            <a:ext cx="2393100" cy="707886"/>
          </a:xfrm>
          <a:prstGeom prst="rect">
            <a:avLst/>
          </a:prstGeom>
          <a:noFill/>
          <a:ln>
            <a:noFill/>
          </a:ln>
        </p:spPr>
        <p:txBody>
          <a:bodyPr spcFirstLastPara="1" wrap="square" lIns="0" tIns="0" rIns="0" bIns="0" anchor="t" anchorCtr="0">
            <a:spAutoFit/>
          </a:bodyPr>
          <a:lstStyle/>
          <a:p>
            <a:pPr lvl="0" algn="ctr">
              <a:lnSpc>
                <a:spcPct val="115000"/>
              </a:lnSpc>
            </a:pPr>
            <a:r>
              <a:rPr lang="en-US" sz="2000" dirty="0" smtClean="0">
                <a:solidFill>
                  <a:srgbClr val="186AB4"/>
                </a:solidFill>
                <a:latin typeface="Cabin"/>
                <a:ea typeface="Cabin"/>
                <a:cs typeface="Cabin"/>
                <a:sym typeface="Cabin"/>
              </a:rPr>
              <a:t>Stress </a:t>
            </a:r>
            <a:r>
              <a:rPr lang="en-US" sz="2000" dirty="0">
                <a:solidFill>
                  <a:srgbClr val="186AB4"/>
                </a:solidFill>
                <a:latin typeface="Cabin"/>
                <a:ea typeface="Cabin"/>
                <a:cs typeface="Cabin"/>
                <a:sym typeface="Cabin"/>
              </a:rPr>
              <a:t>in words ending in -al and -</a:t>
            </a:r>
            <a:r>
              <a:rPr lang="en-US" sz="2000" dirty="0" err="1">
                <a:solidFill>
                  <a:srgbClr val="186AB4"/>
                </a:solidFill>
                <a:latin typeface="Cabin"/>
                <a:ea typeface="Cabin"/>
                <a:cs typeface="Cabin"/>
                <a:sym typeface="Cabin"/>
              </a:rPr>
              <a:t>ous</a:t>
            </a:r>
            <a:endParaRPr lang="en-US" sz="2000" dirty="0">
              <a:solidFill>
                <a:srgbClr val="186AB4"/>
              </a:solidFill>
              <a:latin typeface="Cabin"/>
              <a:ea typeface="Cabin"/>
              <a:cs typeface="Cabin"/>
              <a:sym typeface="Cabin"/>
            </a:endParaRPr>
          </a:p>
        </p:txBody>
      </p:sp>
      <p:pic>
        <p:nvPicPr>
          <p:cNvPr id="192" name="Google Shape;192;p15"/>
          <p:cNvPicPr preferRelativeResize="0"/>
          <p:nvPr/>
        </p:nvPicPr>
        <p:blipFill>
          <a:blip r:embed="rId4">
            <a:alphaModFix/>
          </a:blip>
          <a:stretch>
            <a:fillRect/>
          </a:stretch>
        </p:blipFill>
        <p:spPr>
          <a:xfrm>
            <a:off x="3031199" y="208600"/>
            <a:ext cx="3081600" cy="3081600"/>
          </a:xfrm>
          <a:prstGeom prst="ellipse">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76"/>
        <p:cNvGrpSpPr/>
        <p:nvPr/>
      </p:nvGrpSpPr>
      <p:grpSpPr>
        <a:xfrm>
          <a:off x="0" y="0"/>
          <a:ext cx="0" cy="0"/>
          <a:chOff x="0" y="0"/>
          <a:chExt cx="0" cy="0"/>
        </a:xfrm>
      </p:grpSpPr>
      <p:grpSp>
        <p:nvGrpSpPr>
          <p:cNvPr id="177" name="Google Shape;177;p15"/>
          <p:cNvGrpSpPr/>
          <p:nvPr/>
        </p:nvGrpSpPr>
        <p:grpSpPr>
          <a:xfrm>
            <a:off x="3068547" y="253963"/>
            <a:ext cx="3143250" cy="3143250"/>
            <a:chOff x="0" y="0"/>
            <a:chExt cx="808669" cy="808669"/>
          </a:xfrm>
        </p:grpSpPr>
        <p:sp>
          <p:nvSpPr>
            <p:cNvPr id="178" name="Google Shape;178;p15"/>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9" name="Google Shape;179;p15"/>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80" name="Google Shape;180;p15"/>
          <p:cNvSpPr/>
          <p:nvPr/>
        </p:nvSpPr>
        <p:spPr>
          <a:xfrm>
            <a:off x="-500075" y="-1133950"/>
            <a:ext cx="10835640" cy="741385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5">
              <a:alphaModFix/>
            </a:blip>
            <a:stretch>
              <a:fillRect/>
            </a:stretch>
          </a:blipFill>
          <a:ln>
            <a:noFill/>
          </a:ln>
        </p:spPr>
      </p:sp>
      <p:grpSp>
        <p:nvGrpSpPr>
          <p:cNvPr id="181" name="Google Shape;181;p15"/>
          <p:cNvGrpSpPr/>
          <p:nvPr/>
        </p:nvGrpSpPr>
        <p:grpSpPr>
          <a:xfrm>
            <a:off x="2511988" y="3004066"/>
            <a:ext cx="4202988" cy="1869053"/>
            <a:chOff x="0" y="-38100"/>
            <a:chExt cx="5933379" cy="2638552"/>
          </a:xfrm>
        </p:grpSpPr>
        <p:sp>
          <p:nvSpPr>
            <p:cNvPr id="182" name="Google Shape;182;p15"/>
            <p:cNvSpPr/>
            <p:nvPr/>
          </p:nvSpPr>
          <p:spPr>
            <a:xfrm>
              <a:off x="0" y="0"/>
              <a:ext cx="5933379" cy="2600452"/>
            </a:xfrm>
            <a:custGeom>
              <a:avLst/>
              <a:gdLst/>
              <a:ahLst/>
              <a:cxnLst/>
              <a:rect l="l" t="t" r="r" b="b"/>
              <a:pathLst>
                <a:path w="5933379" h="2600452" extrusionOk="0">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3" name="Google Shape;183;p15"/>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84" name="Google Shape;184;p15"/>
          <p:cNvGrpSpPr/>
          <p:nvPr/>
        </p:nvGrpSpPr>
        <p:grpSpPr>
          <a:xfrm>
            <a:off x="2429025" y="2933885"/>
            <a:ext cx="4210758" cy="1869053"/>
            <a:chOff x="0" y="-38100"/>
            <a:chExt cx="5944348" cy="2638552"/>
          </a:xfrm>
        </p:grpSpPr>
        <p:sp>
          <p:nvSpPr>
            <p:cNvPr id="185" name="Google Shape;185;p15"/>
            <p:cNvSpPr/>
            <p:nvPr/>
          </p:nvSpPr>
          <p:spPr>
            <a:xfrm>
              <a:off x="0" y="0"/>
              <a:ext cx="5944348" cy="2600452"/>
            </a:xfrm>
            <a:custGeom>
              <a:avLst/>
              <a:gdLst/>
              <a:ahLst/>
              <a:cxnLst/>
              <a:rect l="l" t="t" r="r" b="b"/>
              <a:pathLst>
                <a:path w="5944348" h="2600452" extrusionOk="0">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6" name="Google Shape;186;p15"/>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87" name="Google Shape;187;p15"/>
          <p:cNvGrpSpPr/>
          <p:nvPr/>
        </p:nvGrpSpPr>
        <p:grpSpPr>
          <a:xfrm>
            <a:off x="2992347" y="177763"/>
            <a:ext cx="3143250" cy="3143250"/>
            <a:chOff x="0" y="0"/>
            <a:chExt cx="808669" cy="808669"/>
          </a:xfrm>
        </p:grpSpPr>
        <p:sp>
          <p:nvSpPr>
            <p:cNvPr id="188" name="Google Shape;188;p15"/>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9" name="Google Shape;189;p15"/>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90" name="Google Shape;190;p15"/>
          <p:cNvSpPr txBox="1"/>
          <p:nvPr/>
        </p:nvSpPr>
        <p:spPr>
          <a:xfrm>
            <a:off x="2620173" y="3412514"/>
            <a:ext cx="3903655" cy="629724"/>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400" b="0" i="0" u="none" strike="noStrike" cap="none" dirty="0" smtClean="0">
                <a:solidFill>
                  <a:srgbClr val="186AB4"/>
                </a:solidFill>
                <a:latin typeface="Chewy"/>
                <a:ea typeface="Chewy"/>
                <a:cs typeface="Chewy"/>
                <a:sym typeface="Chewy"/>
              </a:rPr>
              <a:t>PRONUNCIATION</a:t>
            </a:r>
            <a:endParaRPr sz="500" dirty="0"/>
          </a:p>
        </p:txBody>
      </p:sp>
      <p:sp>
        <p:nvSpPr>
          <p:cNvPr id="191" name="Google Shape;191;p15"/>
          <p:cNvSpPr txBox="1"/>
          <p:nvPr/>
        </p:nvSpPr>
        <p:spPr>
          <a:xfrm>
            <a:off x="3375449" y="4001040"/>
            <a:ext cx="2393100" cy="707886"/>
          </a:xfrm>
          <a:prstGeom prst="rect">
            <a:avLst/>
          </a:prstGeom>
          <a:noFill/>
          <a:ln>
            <a:noFill/>
          </a:ln>
        </p:spPr>
        <p:txBody>
          <a:bodyPr spcFirstLastPara="1" wrap="square" lIns="0" tIns="0" rIns="0" bIns="0" anchor="t" anchorCtr="0">
            <a:spAutoFit/>
          </a:bodyPr>
          <a:lstStyle/>
          <a:p>
            <a:pPr lvl="0" algn="ctr">
              <a:lnSpc>
                <a:spcPct val="115000"/>
              </a:lnSpc>
            </a:pPr>
            <a:r>
              <a:rPr lang="en-US" sz="2000" dirty="0" smtClean="0">
                <a:solidFill>
                  <a:srgbClr val="186AB4"/>
                </a:solidFill>
                <a:latin typeface="Cabin"/>
                <a:ea typeface="Cabin"/>
                <a:cs typeface="Cabin"/>
                <a:sym typeface="Cabin"/>
              </a:rPr>
              <a:t>Stress </a:t>
            </a:r>
            <a:r>
              <a:rPr lang="en-US" sz="2000" dirty="0">
                <a:solidFill>
                  <a:srgbClr val="186AB4"/>
                </a:solidFill>
                <a:latin typeface="Cabin"/>
                <a:ea typeface="Cabin"/>
                <a:cs typeface="Cabin"/>
                <a:sym typeface="Cabin"/>
              </a:rPr>
              <a:t>in words ending in -al and -</a:t>
            </a:r>
            <a:r>
              <a:rPr lang="en-US" sz="2000" dirty="0" err="1">
                <a:solidFill>
                  <a:srgbClr val="186AB4"/>
                </a:solidFill>
                <a:latin typeface="Cabin"/>
                <a:ea typeface="Cabin"/>
                <a:cs typeface="Cabin"/>
                <a:sym typeface="Cabin"/>
              </a:rPr>
              <a:t>ous</a:t>
            </a:r>
            <a:endParaRPr lang="en-US" sz="2000" dirty="0">
              <a:solidFill>
                <a:srgbClr val="186AB4"/>
              </a:solidFill>
              <a:latin typeface="Cabin"/>
              <a:ea typeface="Cabin"/>
              <a:cs typeface="Cabin"/>
              <a:sym typeface="Cabin"/>
            </a:endParaRPr>
          </a:p>
        </p:txBody>
      </p:sp>
      <p:pic>
        <p:nvPicPr>
          <p:cNvPr id="192" name="Google Shape;192;p15"/>
          <p:cNvPicPr preferRelativeResize="0"/>
          <p:nvPr/>
        </p:nvPicPr>
        <p:blipFill>
          <a:blip r:embed="rId6">
            <a:alphaModFix/>
          </a:blip>
          <a:stretch>
            <a:fillRect/>
          </a:stretch>
        </p:blipFill>
        <p:spPr>
          <a:xfrm>
            <a:off x="3031199" y="208600"/>
            <a:ext cx="3081600" cy="3081600"/>
          </a:xfrm>
          <a:prstGeom prst="ellipse">
            <a:avLst/>
          </a:prstGeom>
          <a:noFill/>
          <a:ln>
            <a:noFill/>
          </a:ln>
        </p:spPr>
      </p:pic>
      <p:pic>
        <p:nvPicPr>
          <p:cNvPr id="2" name="HƯỚNG DẪN PHÁT ÂM LỚP 8 - Unit 9- Natural disasters - Stress in words ending in - al and - ous">
            <a:hlinkClick r:id="" action="ppaction://media"/>
          </p:cNvPr>
          <p:cNvPicPr>
            <a:picLocks noChangeAspect="1"/>
          </p:cNvPicPr>
          <p:nvPr>
            <a:videoFile r:link="rId1"/>
            <p:extLst>
              <p:ext uri="{DAA4B4D4-6D71-4841-9C94-3DE7FCFB9230}">
                <p14:media xmlns:p14="http://schemas.microsoft.com/office/powerpoint/2010/main" r:embed="rId2">
                  <p14:trim st="28452" end="37999.4843"/>
                </p14:media>
              </p:ext>
            </p:extLst>
          </p:nvPr>
        </p:nvPicPr>
        <p:blipFill>
          <a:blip r:embed="rId7"/>
          <a:stretch>
            <a:fillRect/>
          </a:stretch>
        </p:blipFill>
        <p:spPr>
          <a:xfrm>
            <a:off x="0" y="30560"/>
            <a:ext cx="10045700" cy="5650706"/>
          </a:xfrm>
          <a:prstGeom prst="rect">
            <a:avLst/>
          </a:prstGeom>
        </p:spPr>
      </p:pic>
    </p:spTree>
    <p:extLst>
      <p:ext uri="{BB962C8B-B14F-4D97-AF65-F5344CB8AC3E}">
        <p14:creationId xmlns:p14="http://schemas.microsoft.com/office/powerpoint/2010/main" val="4153456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08"/>
        <p:cNvGrpSpPr/>
        <p:nvPr/>
      </p:nvGrpSpPr>
      <p:grpSpPr>
        <a:xfrm>
          <a:off x="0" y="0"/>
          <a:ext cx="0" cy="0"/>
          <a:chOff x="0" y="0"/>
          <a:chExt cx="0" cy="0"/>
        </a:xfrm>
      </p:grpSpPr>
      <p:sp>
        <p:nvSpPr>
          <p:cNvPr id="42" name="Google Shape;362;p21"/>
          <p:cNvSpPr/>
          <p:nvPr/>
        </p:nvSpPr>
        <p:spPr>
          <a:xfrm>
            <a:off x="-634704" y="-702780"/>
            <a:ext cx="10195560" cy="697590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5">
              <a:alphaModFix/>
            </a:blip>
            <a:stretch>
              <a:fillRect/>
            </a:stretch>
          </a:blipFill>
          <a:ln>
            <a:noFill/>
          </a:ln>
        </p:spPr>
      </p:sp>
      <p:grpSp>
        <p:nvGrpSpPr>
          <p:cNvPr id="310" name="Google Shape;310;p20"/>
          <p:cNvGrpSpPr/>
          <p:nvPr/>
        </p:nvGrpSpPr>
        <p:grpSpPr>
          <a:xfrm>
            <a:off x="394821" y="2025744"/>
            <a:ext cx="4326837" cy="2701281"/>
            <a:chOff x="0" y="-38100"/>
            <a:chExt cx="2552435" cy="3138197"/>
          </a:xfrm>
        </p:grpSpPr>
        <p:sp>
          <p:nvSpPr>
            <p:cNvPr id="311"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2"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13" name="Google Shape;313;p20"/>
          <p:cNvGrpSpPr/>
          <p:nvPr/>
        </p:nvGrpSpPr>
        <p:grpSpPr>
          <a:xfrm>
            <a:off x="373208" y="1957991"/>
            <a:ext cx="4292578" cy="2637456"/>
            <a:chOff x="0" y="-38100"/>
            <a:chExt cx="2532225" cy="3138197"/>
          </a:xfrm>
        </p:grpSpPr>
        <p:sp>
          <p:nvSpPr>
            <p:cNvPr id="314"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5"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28" name="Google Shape;328;p20"/>
          <p:cNvGrpSpPr/>
          <p:nvPr/>
        </p:nvGrpSpPr>
        <p:grpSpPr>
          <a:xfrm>
            <a:off x="3109789" y="3592879"/>
            <a:ext cx="1390040" cy="139004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1" name="Google Shape;331;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34" name="Google Shape;334;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352" name="Google Shape;352;p20"/>
          <p:cNvSpPr txBox="1"/>
          <p:nvPr/>
        </p:nvSpPr>
        <p:spPr>
          <a:xfrm>
            <a:off x="587645" y="2418496"/>
            <a:ext cx="3875431" cy="1723549"/>
          </a:xfrm>
          <a:prstGeom prst="rect">
            <a:avLst/>
          </a:prstGeom>
          <a:noFill/>
          <a:ln>
            <a:noFill/>
          </a:ln>
        </p:spPr>
        <p:txBody>
          <a:bodyPr spcFirstLastPara="1" wrap="square" lIns="0" tIns="0" rIns="0" bIns="0" anchor="t" anchorCtr="0">
            <a:spAutoFit/>
          </a:bodyPr>
          <a:lstStyle/>
          <a:p>
            <a:r>
              <a:rPr lang="en-US" sz="2800" dirty="0" smtClean="0">
                <a:solidFill>
                  <a:schemeClr val="tx1"/>
                </a:solidFill>
                <a:latin typeface="Cabin" panose="020B0604020202020204" charset="0"/>
              </a:rPr>
              <a:t>music</a:t>
            </a:r>
            <a:r>
              <a:rPr lang="en-US" sz="2800" b="1" dirty="0" smtClean="0">
                <a:solidFill>
                  <a:schemeClr val="tx1"/>
                </a:solidFill>
                <a:latin typeface="Cabin" panose="020B0604020202020204" charset="0"/>
              </a:rPr>
              <a:t>al</a:t>
            </a:r>
          </a:p>
          <a:p>
            <a:r>
              <a:rPr lang="en-US" sz="2800" dirty="0">
                <a:solidFill>
                  <a:schemeClr val="tx1"/>
                </a:solidFill>
              </a:rPr>
              <a:t>nation</a:t>
            </a:r>
            <a:r>
              <a:rPr lang="en-US" sz="2800" b="1" dirty="0">
                <a:solidFill>
                  <a:schemeClr val="tx1"/>
                </a:solidFill>
              </a:rPr>
              <a:t>al	</a:t>
            </a:r>
            <a:endParaRPr lang="en-US" sz="2800" b="1" dirty="0" smtClean="0">
              <a:solidFill>
                <a:schemeClr val="tx1"/>
              </a:solidFill>
            </a:endParaRPr>
          </a:p>
          <a:p>
            <a:r>
              <a:rPr lang="en-US" sz="2800" dirty="0" smtClean="0">
                <a:solidFill>
                  <a:schemeClr val="tx1"/>
                </a:solidFill>
              </a:rPr>
              <a:t>practic</a:t>
            </a:r>
            <a:r>
              <a:rPr lang="en-US" sz="2800" b="1" dirty="0" smtClean="0">
                <a:solidFill>
                  <a:schemeClr val="tx1"/>
                </a:solidFill>
              </a:rPr>
              <a:t>al</a:t>
            </a:r>
          </a:p>
          <a:p>
            <a:r>
              <a:rPr lang="en-US" sz="2800" dirty="0">
                <a:solidFill>
                  <a:schemeClr val="tx1"/>
                </a:solidFill>
              </a:rPr>
              <a:t>person</a:t>
            </a:r>
            <a:r>
              <a:rPr lang="en-US" sz="2800" b="1" dirty="0">
                <a:solidFill>
                  <a:schemeClr val="tx1"/>
                </a:solidFill>
              </a:rPr>
              <a:t>al</a:t>
            </a:r>
            <a:r>
              <a:rPr lang="en-US" sz="2800" dirty="0" smtClean="0">
                <a:solidFill>
                  <a:schemeClr val="tx1"/>
                </a:solidFill>
                <a:latin typeface="Cabin" panose="020B0604020202020204" charset="0"/>
              </a:rPr>
              <a:t> </a:t>
            </a:r>
            <a:endParaRPr lang="en-US" sz="2800" dirty="0">
              <a:solidFill>
                <a:schemeClr val="tx1"/>
              </a:solidFill>
              <a:latin typeface="Cabin" panose="020B0604020202020204" charset="0"/>
            </a:endParaRPr>
          </a:p>
        </p:txBody>
      </p:sp>
      <p:sp>
        <p:nvSpPr>
          <p:cNvPr id="355" name="Google Shape;355;p20"/>
          <p:cNvSpPr/>
          <p:nvPr/>
        </p:nvSpPr>
        <p:spPr>
          <a:xfrm>
            <a:off x="3112573" y="3595665"/>
            <a:ext cx="1308272" cy="130826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l="-8630" t="-2783" b="-5847"/>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57" name="Google Shape;316;p20"/>
          <p:cNvGrpSpPr/>
          <p:nvPr/>
        </p:nvGrpSpPr>
        <p:grpSpPr>
          <a:xfrm>
            <a:off x="373209" y="211951"/>
            <a:ext cx="8323232" cy="1595769"/>
            <a:chOff x="0" y="-38100"/>
            <a:chExt cx="2552435" cy="3138197"/>
          </a:xfrm>
        </p:grpSpPr>
        <p:sp>
          <p:nvSpPr>
            <p:cNvPr id="58" name="Google Shape;317;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 name="Google Shape;318;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1" name="Google Shape;313;p20"/>
          <p:cNvGrpSpPr/>
          <p:nvPr/>
        </p:nvGrpSpPr>
        <p:grpSpPr>
          <a:xfrm>
            <a:off x="373674" y="116770"/>
            <a:ext cx="8200867" cy="1625389"/>
            <a:chOff x="0" y="-38100"/>
            <a:chExt cx="2532225" cy="3357438"/>
          </a:xfrm>
        </p:grpSpPr>
        <p:sp>
          <p:nvSpPr>
            <p:cNvPr id="52"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 name="Google Shape;315;p20"/>
            <p:cNvSpPr txBox="1"/>
            <p:nvPr/>
          </p:nvSpPr>
          <p:spPr>
            <a:xfrm>
              <a:off x="0" y="-38100"/>
              <a:ext cx="2532225" cy="3357438"/>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p:txBody>
        </p:sp>
      </p:grpSp>
      <p:sp>
        <p:nvSpPr>
          <p:cNvPr id="348" name="Google Shape;348;p20"/>
          <p:cNvSpPr txBox="1"/>
          <p:nvPr/>
        </p:nvSpPr>
        <p:spPr>
          <a:xfrm>
            <a:off x="602788" y="297148"/>
            <a:ext cx="7720576" cy="947952"/>
          </a:xfrm>
          <a:prstGeom prst="rect">
            <a:avLst/>
          </a:prstGeom>
          <a:noFill/>
          <a:ln>
            <a:noFill/>
          </a:ln>
        </p:spPr>
        <p:txBody>
          <a:bodyPr spcFirstLastPara="1" wrap="square" lIns="0" tIns="0" rIns="0" bIns="0" anchor="t" anchorCtr="0">
            <a:spAutoFit/>
          </a:bodyPr>
          <a:lstStyle/>
          <a:p>
            <a:pPr lvl="0" algn="ctr">
              <a:lnSpc>
                <a:spcPct val="140005"/>
              </a:lnSpc>
            </a:pPr>
            <a:r>
              <a:rPr lang="en-US" sz="2200" b="1" dirty="0" smtClean="0">
                <a:solidFill>
                  <a:srgbClr val="186AB4"/>
                </a:solidFill>
                <a:latin typeface="Courgette"/>
                <a:ea typeface="Courgette"/>
                <a:cs typeface="Courgette"/>
                <a:sym typeface="Courgette"/>
              </a:rPr>
              <a:t>Task 4: </a:t>
            </a:r>
            <a:r>
              <a:rPr lang="en-US" sz="2200" dirty="0">
                <a:solidFill>
                  <a:srgbClr val="186AB4"/>
                </a:solidFill>
                <a:latin typeface="Courgette"/>
                <a:ea typeface="Courgette"/>
                <a:cs typeface="Courgette"/>
                <a:sym typeface="Courgette"/>
              </a:rPr>
              <a:t>Listen and repeat the words. Pay attention to the word stress.</a:t>
            </a:r>
          </a:p>
        </p:txBody>
      </p:sp>
      <p:grpSp>
        <p:nvGrpSpPr>
          <p:cNvPr id="67" name="Google Shape;310;p20"/>
          <p:cNvGrpSpPr/>
          <p:nvPr/>
        </p:nvGrpSpPr>
        <p:grpSpPr>
          <a:xfrm>
            <a:off x="4898319" y="2093498"/>
            <a:ext cx="4011219" cy="2631888"/>
            <a:chOff x="0" y="-38100"/>
            <a:chExt cx="2552435" cy="3138197"/>
          </a:xfrm>
        </p:grpSpPr>
        <p:sp>
          <p:nvSpPr>
            <p:cNvPr id="68" name="Google Shape;311;p20"/>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 name="Google Shape;312;p20"/>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0" name="Google Shape;313;p20"/>
          <p:cNvGrpSpPr/>
          <p:nvPr/>
        </p:nvGrpSpPr>
        <p:grpSpPr>
          <a:xfrm>
            <a:off x="4876706" y="2025744"/>
            <a:ext cx="3979459" cy="2569703"/>
            <a:chOff x="0" y="-38100"/>
            <a:chExt cx="2532225" cy="3138197"/>
          </a:xfrm>
        </p:grpSpPr>
        <p:sp>
          <p:nvSpPr>
            <p:cNvPr id="71" name="Google Shape;314;p20"/>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2" name="Google Shape;315;p20"/>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3" name="Google Shape;352;p20"/>
          <p:cNvSpPr txBox="1"/>
          <p:nvPr/>
        </p:nvSpPr>
        <p:spPr>
          <a:xfrm>
            <a:off x="5053812" y="2414944"/>
            <a:ext cx="3592740" cy="1723549"/>
          </a:xfrm>
          <a:prstGeom prst="rect">
            <a:avLst/>
          </a:prstGeom>
          <a:noFill/>
          <a:ln>
            <a:noFill/>
          </a:ln>
        </p:spPr>
        <p:txBody>
          <a:bodyPr spcFirstLastPara="1" wrap="square" lIns="0" tIns="0" rIns="0" bIns="0" anchor="t" anchorCtr="0">
            <a:spAutoFit/>
          </a:bodyPr>
          <a:lstStyle/>
          <a:p>
            <a:r>
              <a:rPr lang="en-US" sz="2800" dirty="0" smtClean="0">
                <a:solidFill>
                  <a:srgbClr val="557642"/>
                </a:solidFill>
                <a:latin typeface="Cabin" panose="020B0604020202020204" charset="0"/>
              </a:rPr>
              <a:t>danger</a:t>
            </a:r>
            <a:r>
              <a:rPr lang="en-US" sz="2800" b="1" dirty="0" smtClean="0">
                <a:solidFill>
                  <a:srgbClr val="557642"/>
                </a:solidFill>
                <a:latin typeface="Cabin" panose="020B0604020202020204" charset="0"/>
              </a:rPr>
              <a:t>ous</a:t>
            </a:r>
          </a:p>
          <a:p>
            <a:r>
              <a:rPr lang="en-US" sz="2800" dirty="0">
                <a:solidFill>
                  <a:srgbClr val="557642"/>
                </a:solidFill>
                <a:latin typeface="Cabin" panose="020B0604020202020204" charset="0"/>
              </a:rPr>
              <a:t>humor</a:t>
            </a:r>
            <a:r>
              <a:rPr lang="en-US" sz="2800" b="1" dirty="0">
                <a:solidFill>
                  <a:srgbClr val="557642"/>
                </a:solidFill>
                <a:latin typeface="Cabin" panose="020B0604020202020204" charset="0"/>
              </a:rPr>
              <a:t>ous</a:t>
            </a:r>
          </a:p>
          <a:p>
            <a:r>
              <a:rPr lang="en-US" sz="2800" dirty="0">
                <a:solidFill>
                  <a:srgbClr val="557642"/>
                </a:solidFill>
                <a:latin typeface="Cabin" panose="020B0604020202020204" charset="0"/>
              </a:rPr>
              <a:t>poison</a:t>
            </a:r>
            <a:r>
              <a:rPr lang="en-US" sz="2800" b="1" dirty="0">
                <a:solidFill>
                  <a:srgbClr val="557642"/>
                </a:solidFill>
                <a:latin typeface="Cabin" panose="020B0604020202020204" charset="0"/>
              </a:rPr>
              <a:t>ous</a:t>
            </a:r>
            <a:r>
              <a:rPr lang="en-US" sz="2800" dirty="0">
                <a:solidFill>
                  <a:srgbClr val="557642"/>
                </a:solidFill>
                <a:latin typeface="Cabin" panose="020B0604020202020204" charset="0"/>
              </a:rPr>
              <a:t> </a:t>
            </a:r>
          </a:p>
          <a:p>
            <a:r>
              <a:rPr lang="en-US" sz="2800" dirty="0" smtClean="0">
                <a:solidFill>
                  <a:srgbClr val="557642"/>
                </a:solidFill>
                <a:latin typeface="Cabin" panose="020B0604020202020204" charset="0"/>
              </a:rPr>
              <a:t>marvel</a:t>
            </a:r>
            <a:r>
              <a:rPr lang="en-US" sz="2800" b="1" dirty="0" smtClean="0">
                <a:solidFill>
                  <a:srgbClr val="557642"/>
                </a:solidFill>
                <a:latin typeface="Cabin" panose="020B0604020202020204" charset="0"/>
              </a:rPr>
              <a:t>ous </a:t>
            </a:r>
            <a:endParaRPr lang="en-US" sz="2800" b="1" dirty="0">
              <a:solidFill>
                <a:srgbClr val="557642"/>
              </a:solidFill>
              <a:latin typeface="Cabin" panose="020B0604020202020204" charset="0"/>
            </a:endParaRPr>
          </a:p>
        </p:txBody>
      </p:sp>
      <p:grpSp>
        <p:nvGrpSpPr>
          <p:cNvPr id="75" name="Google Shape;335;p20"/>
          <p:cNvGrpSpPr/>
          <p:nvPr/>
        </p:nvGrpSpPr>
        <p:grpSpPr>
          <a:xfrm>
            <a:off x="7420479" y="3709420"/>
            <a:ext cx="1337405" cy="1301869"/>
            <a:chOff x="0" y="0"/>
            <a:chExt cx="812800" cy="812800"/>
          </a:xfrm>
        </p:grpSpPr>
        <p:sp>
          <p:nvSpPr>
            <p:cNvPr id="76" name="Google Shape;336;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7" name="Google Shape;337;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78" name="Google Shape;338;p20"/>
          <p:cNvGrpSpPr/>
          <p:nvPr/>
        </p:nvGrpSpPr>
        <p:grpSpPr>
          <a:xfrm>
            <a:off x="7372855" y="3647508"/>
            <a:ext cx="1337405" cy="1301869"/>
            <a:chOff x="0" y="0"/>
            <a:chExt cx="812800" cy="812800"/>
          </a:xfrm>
        </p:grpSpPr>
        <p:sp>
          <p:nvSpPr>
            <p:cNvPr id="79" name="Google Shape;339;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0" name="Google Shape;340;p20"/>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1" name="Google Shape;356;p20"/>
          <p:cNvSpPr/>
          <p:nvPr/>
        </p:nvSpPr>
        <p:spPr>
          <a:xfrm>
            <a:off x="7380754" y="3654971"/>
            <a:ext cx="1320892" cy="1285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44" name="Track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16819" y="829693"/>
            <a:ext cx="609600" cy="609600"/>
          </a:xfrm>
          <a:prstGeom prst="rect">
            <a:avLst/>
          </a:prstGeom>
        </p:spPr>
      </p:pic>
    </p:spTree>
    <p:extLst>
      <p:ext uri="{BB962C8B-B14F-4D97-AF65-F5344CB8AC3E}">
        <p14:creationId xmlns:p14="http://schemas.microsoft.com/office/powerpoint/2010/main" val="2588491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11"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6AB4"/>
        </a:solidFill>
        <a:effectLst/>
      </p:bgPr>
    </p:bg>
    <p:spTree>
      <p:nvGrpSpPr>
        <p:cNvPr id="1" name="Shape 383"/>
        <p:cNvGrpSpPr/>
        <p:nvPr/>
      </p:nvGrpSpPr>
      <p:grpSpPr>
        <a:xfrm>
          <a:off x="0" y="0"/>
          <a:ext cx="0" cy="0"/>
          <a:chOff x="0" y="0"/>
          <a:chExt cx="0" cy="0"/>
        </a:xfrm>
      </p:grpSpPr>
      <p:sp>
        <p:nvSpPr>
          <p:cNvPr id="38" name="Google Shape;405;p23"/>
          <p:cNvSpPr/>
          <p:nvPr/>
        </p:nvSpPr>
        <p:spPr>
          <a:xfrm flipH="1">
            <a:off x="-849565" y="-1455200"/>
            <a:ext cx="10149840" cy="6944627"/>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3">
              <a:alphaModFix/>
            </a:blip>
            <a:stretch>
              <a:fillRect/>
            </a:stretch>
          </a:blipFill>
          <a:ln>
            <a:noFill/>
          </a:ln>
        </p:spPr>
      </p:sp>
      <p:sp>
        <p:nvSpPr>
          <p:cNvPr id="384" name="Google Shape;384;p22"/>
          <p:cNvSpPr/>
          <p:nvPr/>
        </p:nvSpPr>
        <p:spPr>
          <a:xfrm rot="5400000" flipH="1">
            <a:off x="1469485" y="-1160185"/>
            <a:ext cx="4994434" cy="7491651"/>
          </a:xfrm>
          <a:custGeom>
            <a:avLst/>
            <a:gdLst/>
            <a:ahLst/>
            <a:cxnLst/>
            <a:rect l="l" t="t" r="r" b="b"/>
            <a:pathLst>
              <a:path w="6350000" h="9525000" extrusionOk="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w="12700"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386" name="Google Shape;386;p22"/>
          <p:cNvGrpSpPr/>
          <p:nvPr/>
        </p:nvGrpSpPr>
        <p:grpSpPr>
          <a:xfrm>
            <a:off x="6483777" y="1450150"/>
            <a:ext cx="2439352" cy="3482936"/>
            <a:chOff x="0" y="-38100"/>
            <a:chExt cx="2552435" cy="3138197"/>
          </a:xfrm>
        </p:grpSpPr>
        <p:sp>
          <p:nvSpPr>
            <p:cNvPr id="387" name="Google Shape;387;p22"/>
            <p:cNvSpPr/>
            <p:nvPr/>
          </p:nvSpPr>
          <p:spPr>
            <a:xfrm>
              <a:off x="0" y="0"/>
              <a:ext cx="2552435" cy="3100097"/>
            </a:xfrm>
            <a:custGeom>
              <a:avLst/>
              <a:gdLst/>
              <a:ahLst/>
              <a:cxnLst/>
              <a:rect l="l" t="t" r="r" b="b"/>
              <a:pathLst>
                <a:path w="2552435" h="3100097" extrusionOk="0">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8" name="Google Shape;388;p22"/>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89" name="Google Shape;389;p22"/>
          <p:cNvGrpSpPr/>
          <p:nvPr/>
        </p:nvGrpSpPr>
        <p:grpSpPr>
          <a:xfrm>
            <a:off x="6462165" y="1382396"/>
            <a:ext cx="2420038" cy="3387724"/>
            <a:chOff x="0" y="-38100"/>
            <a:chExt cx="2532225" cy="3138197"/>
          </a:xfrm>
        </p:grpSpPr>
        <p:sp>
          <p:nvSpPr>
            <p:cNvPr id="390" name="Google Shape;390;p22"/>
            <p:cNvSpPr/>
            <p:nvPr/>
          </p:nvSpPr>
          <p:spPr>
            <a:xfrm>
              <a:off x="0" y="0"/>
              <a:ext cx="2532225" cy="3100097"/>
            </a:xfrm>
            <a:custGeom>
              <a:avLst/>
              <a:gdLst/>
              <a:ahLst/>
              <a:cxnLst/>
              <a:rect l="l" t="t" r="r" b="b"/>
              <a:pathLst>
                <a:path w="2532225" h="3100097" extrusionOk="0">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1" name="Google Shape;391;p22"/>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92" name="Google Shape;392;p22"/>
          <p:cNvSpPr txBox="1"/>
          <p:nvPr/>
        </p:nvSpPr>
        <p:spPr>
          <a:xfrm>
            <a:off x="6684592" y="2747015"/>
            <a:ext cx="1975184" cy="646331"/>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3000" b="0" i="0" u="none" strike="noStrike" cap="none" dirty="0" smtClean="0">
                <a:solidFill>
                  <a:srgbClr val="557642"/>
                </a:solidFill>
                <a:latin typeface="Courgette"/>
                <a:ea typeface="Courgette"/>
                <a:cs typeface="Courgette"/>
                <a:sym typeface="Courgette"/>
              </a:rPr>
              <a:t>Unit 9</a:t>
            </a:r>
            <a:endParaRPr sz="3000" dirty="0">
              <a:solidFill>
                <a:srgbClr val="557642"/>
              </a:solidFill>
            </a:endParaRPr>
          </a:p>
        </p:txBody>
      </p:sp>
      <p:sp>
        <p:nvSpPr>
          <p:cNvPr id="393" name="Google Shape;393;p22"/>
          <p:cNvSpPr txBox="1"/>
          <p:nvPr/>
        </p:nvSpPr>
        <p:spPr>
          <a:xfrm>
            <a:off x="6684592" y="3388735"/>
            <a:ext cx="2057554" cy="849463"/>
          </a:xfrm>
          <a:prstGeom prst="rect">
            <a:avLst/>
          </a:prstGeom>
          <a:noFill/>
          <a:ln>
            <a:noFill/>
          </a:ln>
        </p:spPr>
        <p:txBody>
          <a:bodyPr spcFirstLastPara="1" wrap="square" lIns="0" tIns="0" rIns="0" bIns="0" anchor="t" anchorCtr="0">
            <a:spAutoFit/>
          </a:bodyPr>
          <a:lstStyle/>
          <a:p>
            <a:pPr lvl="1" algn="ctr">
              <a:lnSpc>
                <a:spcPct val="115000"/>
              </a:lnSpc>
            </a:pPr>
            <a:r>
              <a:rPr lang="en-US" sz="2400" dirty="0" smtClean="0">
                <a:solidFill>
                  <a:srgbClr val="557642"/>
                </a:solidFill>
                <a:latin typeface="Cabin"/>
                <a:ea typeface="Cabin"/>
                <a:cs typeface="Cabin"/>
                <a:sym typeface="Cabin"/>
              </a:rPr>
              <a:t>Natural</a:t>
            </a:r>
          </a:p>
          <a:p>
            <a:pPr lvl="1" algn="ctr">
              <a:lnSpc>
                <a:spcPct val="115000"/>
              </a:lnSpc>
            </a:pPr>
            <a:r>
              <a:rPr lang="en-US" sz="2400" dirty="0" smtClean="0">
                <a:solidFill>
                  <a:srgbClr val="557642"/>
                </a:solidFill>
                <a:latin typeface="Cabin"/>
                <a:ea typeface="Cabin"/>
                <a:cs typeface="Cabin"/>
                <a:sym typeface="Cabin"/>
              </a:rPr>
              <a:t>disasters </a:t>
            </a:r>
            <a:endParaRPr lang="en-US" sz="2400" dirty="0">
              <a:solidFill>
                <a:srgbClr val="557642"/>
              </a:solidFill>
              <a:latin typeface="Cabin"/>
              <a:ea typeface="Cabin"/>
              <a:cs typeface="Cabin"/>
              <a:sym typeface="Cabin"/>
            </a:endParaRPr>
          </a:p>
        </p:txBody>
      </p:sp>
      <p:grpSp>
        <p:nvGrpSpPr>
          <p:cNvPr id="394" name="Google Shape;394;p22"/>
          <p:cNvGrpSpPr/>
          <p:nvPr/>
        </p:nvGrpSpPr>
        <p:grpSpPr>
          <a:xfrm>
            <a:off x="6731341" y="740936"/>
            <a:ext cx="1928434" cy="1928434"/>
            <a:chOff x="0" y="0"/>
            <a:chExt cx="808669" cy="808669"/>
          </a:xfrm>
        </p:grpSpPr>
        <p:sp>
          <p:nvSpPr>
            <p:cNvPr id="395" name="Google Shape;395;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6" name="Google Shape;396;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7" name="Google Shape;397;p22"/>
          <p:cNvGrpSpPr/>
          <p:nvPr/>
        </p:nvGrpSpPr>
        <p:grpSpPr>
          <a:xfrm>
            <a:off x="6684592" y="694186"/>
            <a:ext cx="1928434" cy="1928434"/>
            <a:chOff x="0" y="0"/>
            <a:chExt cx="808669" cy="808669"/>
          </a:xfrm>
        </p:grpSpPr>
        <p:sp>
          <p:nvSpPr>
            <p:cNvPr id="398" name="Google Shape;398;p22"/>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99" name="Google Shape;399;p22"/>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00" name="Google Shape;400;p22"/>
          <p:cNvSpPr/>
          <p:nvPr/>
        </p:nvSpPr>
        <p:spPr>
          <a:xfrm>
            <a:off x="6703500" y="713099"/>
            <a:ext cx="1890616" cy="189060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t="-4533" r="-453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aphicFrame>
        <p:nvGraphicFramePr>
          <p:cNvPr id="19" name="Table 18"/>
          <p:cNvGraphicFramePr>
            <a:graphicFrameLocks noGrp="1"/>
          </p:cNvGraphicFramePr>
          <p:nvPr>
            <p:extLst>
              <p:ext uri="{D42A27DB-BD31-4B8C-83A1-F6EECF244321}">
                <p14:modId xmlns:p14="http://schemas.microsoft.com/office/powerpoint/2010/main" val="4144372898"/>
              </p:ext>
            </p:extLst>
          </p:nvPr>
        </p:nvGraphicFramePr>
        <p:xfrm>
          <a:off x="1393104" y="1626488"/>
          <a:ext cx="3858460" cy="3055620"/>
        </p:xfrm>
        <a:graphic>
          <a:graphicData uri="http://schemas.openxmlformats.org/drawingml/2006/table">
            <a:tbl>
              <a:tblPr bandRow="1">
                <a:tableStyleId>{616DA210-FB5B-4158-B5E0-FEB733F419BA}</a:tableStyleId>
              </a:tblPr>
              <a:tblGrid>
                <a:gridCol w="1929230">
                  <a:extLst>
                    <a:ext uri="{9D8B030D-6E8A-4147-A177-3AD203B41FA5}">
                      <a16:colId xmlns:a16="http://schemas.microsoft.com/office/drawing/2014/main" val="178702658"/>
                    </a:ext>
                  </a:extLst>
                </a:gridCol>
                <a:gridCol w="1929230">
                  <a:extLst>
                    <a:ext uri="{9D8B030D-6E8A-4147-A177-3AD203B41FA5}">
                      <a16:colId xmlns:a16="http://schemas.microsoft.com/office/drawing/2014/main" val="1363729389"/>
                    </a:ext>
                  </a:extLst>
                </a:gridCol>
              </a:tblGrid>
              <a:tr h="457200">
                <a:tc>
                  <a:txBody>
                    <a:bodyPr/>
                    <a:lstStyle/>
                    <a:p>
                      <a:pPr algn="ctr">
                        <a:spcAft>
                          <a:spcPts val="0"/>
                        </a:spcAft>
                      </a:pPr>
                      <a:r>
                        <a:rPr lang="en-US" sz="2400" b="1" dirty="0" smtClean="0">
                          <a:effectLst/>
                          <a:latin typeface="Courgette" panose="020B0604020202020204" charset="0"/>
                          <a:ea typeface="+mn-ea"/>
                        </a:rPr>
                        <a:t>A</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400" b="1" dirty="0" smtClean="0">
                          <a:effectLst/>
                          <a:latin typeface="Courgette" panose="020B0604020202020204" charset="0"/>
                        </a:rPr>
                        <a:t>B</a:t>
                      </a:r>
                      <a:endParaRPr lang="en-US" sz="2400" b="1"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899475"/>
                  </a:ext>
                </a:extLst>
              </a:tr>
              <a:tr h="457200">
                <a:tc>
                  <a:txBody>
                    <a:bodyPr/>
                    <a:lstStyle/>
                    <a:p>
                      <a:pPr marL="144145" indent="-144145">
                        <a:spcAft>
                          <a:spcPts val="0"/>
                        </a:spcAft>
                      </a:pPr>
                      <a:r>
                        <a:rPr lang="en-US" sz="2400" dirty="0" smtClean="0">
                          <a:effectLst/>
                          <a:latin typeface="Courgette" panose="020B0604020202020204" charset="0"/>
                        </a:rPr>
                        <a:t>1. </a:t>
                      </a:r>
                      <a:r>
                        <a:rPr lang="en-US" sz="2400" kern="1200" dirty="0" smtClean="0">
                          <a:effectLst/>
                          <a:latin typeface="Courgette" panose="020B0604020202020204" charset="0"/>
                        </a:rPr>
                        <a:t>Destroy</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36037"/>
                  </a:ext>
                </a:extLst>
              </a:tr>
              <a:tr h="457200">
                <a:tc>
                  <a:txBody>
                    <a:bodyPr/>
                    <a:lstStyle/>
                    <a:p>
                      <a:pPr marL="144145" indent="-144145">
                        <a:spcAft>
                          <a:spcPts val="0"/>
                        </a:spcAft>
                      </a:pPr>
                      <a:r>
                        <a:rPr lang="en-US" sz="2400" dirty="0" smtClean="0">
                          <a:effectLst/>
                          <a:latin typeface="Courgette" panose="020B0604020202020204" charset="0"/>
                        </a:rPr>
                        <a:t>2. </a:t>
                      </a:r>
                      <a:r>
                        <a:rPr lang="en-US" sz="2400" kern="1200" dirty="0" smtClean="0">
                          <a:effectLst/>
                          <a:latin typeface="Courgette" panose="020B0604020202020204" charset="0"/>
                        </a:rPr>
                        <a:t>Erupt</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989348"/>
                  </a:ext>
                </a:extLst>
              </a:tr>
              <a:tr h="457200">
                <a:tc>
                  <a:txBody>
                    <a:bodyPr/>
                    <a:lstStyle/>
                    <a:p>
                      <a:pPr marL="144145" indent="-144145">
                        <a:spcAft>
                          <a:spcPts val="0"/>
                        </a:spcAft>
                      </a:pPr>
                      <a:r>
                        <a:rPr lang="en-US" sz="2400" dirty="0" smtClean="0">
                          <a:effectLst/>
                          <a:latin typeface="Courgette" panose="020B0604020202020204" charset="0"/>
                        </a:rPr>
                        <a:t>3.</a:t>
                      </a:r>
                      <a:r>
                        <a:rPr lang="en-US" sz="2400" baseline="0" dirty="0" smtClean="0">
                          <a:effectLst/>
                          <a:latin typeface="Courgette" panose="020B0604020202020204" charset="0"/>
                        </a:rPr>
                        <a:t> Warn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effectLst/>
                          <a:latin typeface="Courgette" panose="020B0604020202020204" charset="0"/>
                          <a:ea typeface="Times New Roman" panose="02020603050405020304" pitchFamily="18" charset="0"/>
                        </a:rPr>
                        <a:t> </a:t>
                      </a: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713314"/>
                  </a:ext>
                </a:extLst>
              </a:tr>
              <a:tr h="457200">
                <a:tc>
                  <a:txBody>
                    <a:bodyPr/>
                    <a:lstStyle/>
                    <a:p>
                      <a:pPr marL="144145" indent="-144145">
                        <a:spcAft>
                          <a:spcPts val="0"/>
                        </a:spcAft>
                      </a:pPr>
                      <a:r>
                        <a:rPr lang="en-US" sz="2400" dirty="0" smtClean="0">
                          <a:effectLst/>
                          <a:latin typeface="Courgette" panose="020B0604020202020204" charset="0"/>
                        </a:rPr>
                        <a:t>4. </a:t>
                      </a:r>
                      <a:r>
                        <a:rPr lang="en-US" sz="2400" kern="1200" dirty="0" smtClean="0">
                          <a:effectLst/>
                          <a:latin typeface="Courgette" panose="020B0604020202020204" charset="0"/>
                        </a:rPr>
                        <a:t>Predict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endParaRPr lang="en-US" sz="2400" dirty="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327387"/>
                  </a:ext>
                </a:extLst>
              </a:tr>
              <a:tr h="457200">
                <a:tc>
                  <a:txBody>
                    <a:bodyPr/>
                    <a:lstStyle/>
                    <a:p>
                      <a:pPr marL="144145" indent="-144145">
                        <a:spcAft>
                          <a:spcPts val="0"/>
                        </a:spcAft>
                      </a:pPr>
                      <a:r>
                        <a:rPr lang="en-US" sz="2400" dirty="0" smtClean="0">
                          <a:effectLst/>
                          <a:latin typeface="Courgette" panose="020B0604020202020204" charset="0"/>
                        </a:rPr>
                        <a:t>5. </a:t>
                      </a:r>
                      <a:r>
                        <a:rPr lang="en-US" sz="2400" kern="1200" dirty="0" smtClean="0">
                          <a:effectLst/>
                          <a:latin typeface="Courgette" panose="020B0604020202020204" charset="0"/>
                        </a:rPr>
                        <a:t>Damage</a:t>
                      </a:r>
                      <a:r>
                        <a:rPr lang="en-US" sz="2400" kern="1200" baseline="0" dirty="0" smtClean="0">
                          <a:effectLst/>
                          <a:latin typeface="Courgette" panose="020B0604020202020204" charset="0"/>
                        </a:rPr>
                        <a:t> </a:t>
                      </a:r>
                      <a:endParaRPr lang="en-US" sz="2400" dirty="0">
                        <a:effectLst/>
                        <a:latin typeface="Courgette" panose="020B0604020202020204" charset="0"/>
                        <a:ea typeface="Times New Roman" panose="02020603050405020304" pitchFamily="18" charset="0"/>
                      </a:endParaRPr>
                    </a:p>
                  </a:txBody>
                  <a:tcPr marL="71755" marR="7175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effectLst/>
                          <a:latin typeface="Courgette" panose="020B0604020202020204" charset="0"/>
                          <a:ea typeface="Times New Roman" panose="02020603050405020304" pitchFamily="18" charset="0"/>
                        </a:rPr>
                        <a:t> </a:t>
                      </a:r>
                      <a:endParaRPr lang="en-US" sz="2400" dirty="0" smtClean="0">
                        <a:effectLst/>
                        <a:latin typeface="Courgette" panose="020B0604020202020204" charset="0"/>
                        <a:ea typeface="Times New Roman" panose="02020603050405020304" pitchFamily="18" charset="0"/>
                      </a:endParaRPr>
                    </a:p>
                  </a:txBody>
                  <a:tcPr marL="36195" marR="36195" marT="71755" marB="71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17684"/>
                  </a:ext>
                </a:extLst>
              </a:tr>
            </a:tbl>
          </a:graphicData>
        </a:graphic>
      </p:graphicFrame>
      <p:sp>
        <p:nvSpPr>
          <p:cNvPr id="3" name="Rectangle 2"/>
          <p:cNvSpPr/>
          <p:nvPr/>
        </p:nvSpPr>
        <p:spPr>
          <a:xfrm>
            <a:off x="501408" y="345765"/>
            <a:ext cx="5691016" cy="1126462"/>
          </a:xfrm>
          <a:prstGeom prst="rect">
            <a:avLst/>
          </a:prstGeom>
        </p:spPr>
        <p:txBody>
          <a:bodyPr wrap="square">
            <a:spAutoFit/>
          </a:bodyPr>
          <a:lstStyle/>
          <a:p>
            <a:pPr lvl="0" algn="ctr">
              <a:lnSpc>
                <a:spcPct val="140005"/>
              </a:lnSpc>
            </a:pPr>
            <a:r>
              <a:rPr lang="en-US" sz="2400" b="1" dirty="0">
                <a:solidFill>
                  <a:srgbClr val="186AB4"/>
                </a:solidFill>
                <a:latin typeface="Courgette"/>
                <a:ea typeface="Courgette"/>
                <a:cs typeface="Courgette"/>
                <a:sym typeface="Courgette"/>
              </a:rPr>
              <a:t>Task 1: </a:t>
            </a:r>
            <a:r>
              <a:rPr lang="en-US" sz="2400" dirty="0">
                <a:solidFill>
                  <a:srgbClr val="186AB4"/>
                </a:solidFill>
                <a:latin typeface="Courgette"/>
                <a:ea typeface="Courgette"/>
                <a:cs typeface="Courgette"/>
                <a:sym typeface="Courgette"/>
              </a:rPr>
              <a:t>In column B, write the noun forms of the verbs in column A</a:t>
            </a:r>
            <a:r>
              <a:rPr lang="en-US" sz="2400" dirty="0" smtClean="0">
                <a:solidFill>
                  <a:srgbClr val="186AB4"/>
                </a:solidFill>
                <a:latin typeface="Courgette"/>
                <a:ea typeface="Courgette"/>
                <a:cs typeface="Courgette"/>
                <a:sym typeface="Courgette"/>
              </a:rPr>
              <a:t>.</a:t>
            </a:r>
            <a:endParaRPr lang="en-US" sz="2400" dirty="0">
              <a:solidFill>
                <a:srgbClr val="186AB4"/>
              </a:solidFill>
              <a:latin typeface="Courgette"/>
              <a:ea typeface="Courgette"/>
              <a:cs typeface="Courgette"/>
              <a:sym typeface="Courgette"/>
            </a:endParaRPr>
          </a:p>
        </p:txBody>
      </p:sp>
      <p:sp>
        <p:nvSpPr>
          <p:cNvPr id="8" name="Rectangle 7"/>
          <p:cNvSpPr/>
          <p:nvPr/>
        </p:nvSpPr>
        <p:spPr>
          <a:xfrm>
            <a:off x="3322334" y="2160955"/>
            <a:ext cx="1733167"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Destruction</a:t>
            </a:r>
            <a:endParaRPr lang="en-US" sz="2400" dirty="0">
              <a:solidFill>
                <a:schemeClr val="tx1"/>
              </a:solidFill>
            </a:endParaRPr>
          </a:p>
        </p:txBody>
      </p:sp>
      <p:sp>
        <p:nvSpPr>
          <p:cNvPr id="33" name="Rectangle 32"/>
          <p:cNvSpPr/>
          <p:nvPr/>
        </p:nvSpPr>
        <p:spPr>
          <a:xfrm>
            <a:off x="3322334" y="2667037"/>
            <a:ext cx="1337226"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Eruption</a:t>
            </a:r>
          </a:p>
        </p:txBody>
      </p:sp>
      <p:sp>
        <p:nvSpPr>
          <p:cNvPr id="34" name="Rectangle 33"/>
          <p:cNvSpPr/>
          <p:nvPr/>
        </p:nvSpPr>
        <p:spPr>
          <a:xfrm>
            <a:off x="3322334" y="3154298"/>
            <a:ext cx="1362874"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Warning</a:t>
            </a:r>
          </a:p>
        </p:txBody>
      </p:sp>
      <p:sp>
        <p:nvSpPr>
          <p:cNvPr id="35" name="Rectangle 34"/>
          <p:cNvSpPr/>
          <p:nvPr/>
        </p:nvSpPr>
        <p:spPr>
          <a:xfrm>
            <a:off x="3322334" y="3690082"/>
            <a:ext cx="1558440"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Prediction</a:t>
            </a:r>
          </a:p>
        </p:txBody>
      </p:sp>
      <p:sp>
        <p:nvSpPr>
          <p:cNvPr id="36" name="Rectangle 35"/>
          <p:cNvSpPr/>
          <p:nvPr/>
        </p:nvSpPr>
        <p:spPr>
          <a:xfrm>
            <a:off x="3322334" y="4238198"/>
            <a:ext cx="1269899" cy="461665"/>
          </a:xfrm>
          <a:prstGeom prst="rect">
            <a:avLst/>
          </a:prstGeom>
        </p:spPr>
        <p:txBody>
          <a:bodyPr wrap="none">
            <a:spAutoFit/>
          </a:bodyPr>
          <a:lstStyle/>
          <a:p>
            <a:r>
              <a:rPr lang="en-US" sz="2400" dirty="0">
                <a:solidFill>
                  <a:schemeClr val="tx1"/>
                </a:solidFill>
                <a:latin typeface="Courgette" panose="020B0604020202020204" charset="0"/>
                <a:ea typeface="Times New Roman" panose="02020603050405020304" pitchFamily="18" charset="0"/>
              </a:rPr>
              <a:t>Damage</a:t>
            </a:r>
          </a:p>
        </p:txBody>
      </p:sp>
    </p:spTree>
    <p:extLst>
      <p:ext uri="{BB962C8B-B14F-4D97-AF65-F5344CB8AC3E}">
        <p14:creationId xmlns:p14="http://schemas.microsoft.com/office/powerpoint/2010/main" val="5558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196"/>
        <p:cNvGrpSpPr/>
        <p:nvPr/>
      </p:nvGrpSpPr>
      <p:grpSpPr>
        <a:xfrm>
          <a:off x="0" y="0"/>
          <a:ext cx="0" cy="0"/>
          <a:chOff x="0" y="0"/>
          <a:chExt cx="0" cy="0"/>
        </a:xfrm>
      </p:grpSpPr>
      <p:sp>
        <p:nvSpPr>
          <p:cNvPr id="197" name="Google Shape;197;p16"/>
          <p:cNvSpPr/>
          <p:nvPr/>
        </p:nvSpPr>
        <p:spPr>
          <a:xfrm>
            <a:off x="-447150" y="-1326100"/>
            <a:ext cx="10561320" cy="7226166"/>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198" name="Google Shape;198;p16"/>
          <p:cNvGrpSpPr/>
          <p:nvPr/>
        </p:nvGrpSpPr>
        <p:grpSpPr>
          <a:xfrm>
            <a:off x="1694734" y="1713590"/>
            <a:ext cx="2649488" cy="1178218"/>
            <a:chOff x="0" y="-38100"/>
            <a:chExt cx="5933379" cy="2638552"/>
          </a:xfrm>
        </p:grpSpPr>
        <p:sp>
          <p:nvSpPr>
            <p:cNvPr id="199" name="Google Shape;199;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0" name="Google Shape;200;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6"/>
          <p:cNvGrpSpPr/>
          <p:nvPr/>
        </p:nvGrpSpPr>
        <p:grpSpPr>
          <a:xfrm>
            <a:off x="4852077" y="1713590"/>
            <a:ext cx="2649488" cy="1178218"/>
            <a:chOff x="0" y="-38100"/>
            <a:chExt cx="5933379" cy="2638552"/>
          </a:xfrm>
        </p:grpSpPr>
        <p:sp>
          <p:nvSpPr>
            <p:cNvPr id="202" name="Google Shape;202;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3" name="Google Shape;203;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4" name="Google Shape;204;p16"/>
          <p:cNvGrpSpPr/>
          <p:nvPr/>
        </p:nvGrpSpPr>
        <p:grpSpPr>
          <a:xfrm>
            <a:off x="1694734" y="3197599"/>
            <a:ext cx="2649488" cy="1178218"/>
            <a:chOff x="0" y="-38100"/>
            <a:chExt cx="5933379" cy="2638552"/>
          </a:xfrm>
        </p:grpSpPr>
        <p:sp>
          <p:nvSpPr>
            <p:cNvPr id="205" name="Google Shape;205;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6" name="Google Shape;206;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7" name="Google Shape;207;p16"/>
          <p:cNvGrpSpPr/>
          <p:nvPr/>
        </p:nvGrpSpPr>
        <p:grpSpPr>
          <a:xfrm>
            <a:off x="4852077" y="3197599"/>
            <a:ext cx="2649488" cy="1178218"/>
            <a:chOff x="0" y="-38100"/>
            <a:chExt cx="5933379" cy="2638552"/>
          </a:xfrm>
        </p:grpSpPr>
        <p:sp>
          <p:nvSpPr>
            <p:cNvPr id="208" name="Google Shape;208;p16"/>
            <p:cNvSpPr/>
            <p:nvPr/>
          </p:nvSpPr>
          <p:spPr>
            <a:xfrm>
              <a:off x="0" y="0"/>
              <a:ext cx="5933379" cy="2600452"/>
            </a:xfrm>
            <a:custGeom>
              <a:avLst/>
              <a:gdLst/>
              <a:ahLst/>
              <a:cxnLst/>
              <a:rect l="l" t="t" r="r" b="b"/>
              <a:pathLst>
                <a:path w="5933379" h="2600452" extrusionOk="0">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9" name="Google Shape;209;p16"/>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0" name="Google Shape;210;p16"/>
          <p:cNvGrpSpPr/>
          <p:nvPr/>
        </p:nvGrpSpPr>
        <p:grpSpPr>
          <a:xfrm>
            <a:off x="1642435" y="1669350"/>
            <a:ext cx="2654386" cy="1178218"/>
            <a:chOff x="0" y="-38100"/>
            <a:chExt cx="5944348" cy="2638552"/>
          </a:xfrm>
        </p:grpSpPr>
        <p:sp>
          <p:nvSpPr>
            <p:cNvPr id="211" name="Google Shape;211;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2" name="Google Shape;212;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3" name="Google Shape;213;p16"/>
          <p:cNvGrpSpPr/>
          <p:nvPr/>
        </p:nvGrpSpPr>
        <p:grpSpPr>
          <a:xfrm>
            <a:off x="4799779" y="1669350"/>
            <a:ext cx="2654386" cy="1178218"/>
            <a:chOff x="0" y="-38100"/>
            <a:chExt cx="5944348" cy="2638552"/>
          </a:xfrm>
        </p:grpSpPr>
        <p:sp>
          <p:nvSpPr>
            <p:cNvPr id="214" name="Google Shape;214;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5" name="Google Shape;215;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6" name="Google Shape;216;p16"/>
          <p:cNvGrpSpPr/>
          <p:nvPr/>
        </p:nvGrpSpPr>
        <p:grpSpPr>
          <a:xfrm>
            <a:off x="1642435" y="3153358"/>
            <a:ext cx="2654386" cy="1178218"/>
            <a:chOff x="0" y="-38100"/>
            <a:chExt cx="5944348" cy="2638552"/>
          </a:xfrm>
        </p:grpSpPr>
        <p:sp>
          <p:nvSpPr>
            <p:cNvPr id="217" name="Google Shape;217;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8" name="Google Shape;218;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19" name="Google Shape;219;p16"/>
          <p:cNvGrpSpPr/>
          <p:nvPr/>
        </p:nvGrpSpPr>
        <p:grpSpPr>
          <a:xfrm>
            <a:off x="4799779" y="3153358"/>
            <a:ext cx="2654386" cy="1178218"/>
            <a:chOff x="0" y="-38100"/>
            <a:chExt cx="5944348" cy="2638552"/>
          </a:xfrm>
        </p:grpSpPr>
        <p:sp>
          <p:nvSpPr>
            <p:cNvPr id="220" name="Google Shape;220;p16"/>
            <p:cNvSpPr/>
            <p:nvPr/>
          </p:nvSpPr>
          <p:spPr>
            <a:xfrm>
              <a:off x="0" y="0"/>
              <a:ext cx="5944348" cy="2600452"/>
            </a:xfrm>
            <a:custGeom>
              <a:avLst/>
              <a:gdLst/>
              <a:ahLst/>
              <a:cxnLst/>
              <a:rect l="l" t="t" r="r" b="b"/>
              <a:pathLst>
                <a:path w="5944348" h="2600452" extrusionOk="0">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21" name="Google Shape;221;p16"/>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22" name="Google Shape;222;p16"/>
          <p:cNvSpPr/>
          <p:nvPr/>
        </p:nvSpPr>
        <p:spPr>
          <a:xfrm>
            <a:off x="7008834" y="1730604"/>
            <a:ext cx="2436798" cy="3561473"/>
          </a:xfrm>
          <a:custGeom>
            <a:avLst/>
            <a:gdLst/>
            <a:ahLst/>
            <a:cxnLst/>
            <a:rect l="l" t="t" r="r" b="b"/>
            <a:pathLst>
              <a:path w="4873595" h="7122946" extrusionOk="0">
                <a:moveTo>
                  <a:pt x="0" y="0"/>
                </a:moveTo>
                <a:lnTo>
                  <a:pt x="4873594" y="0"/>
                </a:lnTo>
                <a:lnTo>
                  <a:pt x="4873594" y="7122946"/>
                </a:lnTo>
                <a:lnTo>
                  <a:pt x="0" y="7122946"/>
                </a:lnTo>
                <a:lnTo>
                  <a:pt x="0" y="0"/>
                </a:lnTo>
                <a:close/>
              </a:path>
            </a:pathLst>
          </a:custGeom>
          <a:blipFill rotWithShape="1">
            <a:blip r:embed="rId4">
              <a:alphaModFix/>
            </a:blip>
            <a:stretch>
              <a:fillRect/>
            </a:stretch>
          </a:blipFill>
          <a:ln>
            <a:noFill/>
          </a:ln>
        </p:spPr>
      </p:sp>
      <p:sp>
        <p:nvSpPr>
          <p:cNvPr id="223" name="Google Shape;223;p16"/>
          <p:cNvSpPr txBox="1"/>
          <p:nvPr/>
        </p:nvSpPr>
        <p:spPr>
          <a:xfrm>
            <a:off x="1410890" y="628650"/>
            <a:ext cx="6322219"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dirty="0">
                <a:solidFill>
                  <a:srgbClr val="186AB4"/>
                </a:solidFill>
                <a:latin typeface="Chewy"/>
                <a:ea typeface="Chewy"/>
                <a:cs typeface="Chewy"/>
                <a:sym typeface="Chewy"/>
              </a:rPr>
              <a:t>BURNING OF FOSSIL FUELS</a:t>
            </a:r>
            <a:endParaRPr sz="700" dirty="0"/>
          </a:p>
        </p:txBody>
      </p:sp>
      <p:sp>
        <p:nvSpPr>
          <p:cNvPr id="224" name="Google Shape;224;p16"/>
          <p:cNvSpPr txBox="1"/>
          <p:nvPr/>
        </p:nvSpPr>
        <p:spPr>
          <a:xfrm>
            <a:off x="1823597" y="1846268"/>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5" name="Google Shape;225;p16"/>
          <p:cNvSpPr txBox="1"/>
          <p:nvPr/>
        </p:nvSpPr>
        <p:spPr>
          <a:xfrm>
            <a:off x="4980940" y="1846268"/>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6" name="Google Shape;226;p16"/>
          <p:cNvSpPr txBox="1"/>
          <p:nvPr/>
        </p:nvSpPr>
        <p:spPr>
          <a:xfrm>
            <a:off x="1823597" y="3330277"/>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7" name="Google Shape;227;p16"/>
          <p:cNvSpPr txBox="1"/>
          <p:nvPr/>
        </p:nvSpPr>
        <p:spPr>
          <a:xfrm>
            <a:off x="4980940" y="3330277"/>
            <a:ext cx="2292062"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228" name="Google Shape;228;p16"/>
          <p:cNvSpPr txBox="1"/>
          <p:nvPr/>
        </p:nvSpPr>
        <p:spPr>
          <a:xfrm>
            <a:off x="2087766" y="2281370"/>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29" name="Google Shape;229;p16"/>
          <p:cNvSpPr txBox="1"/>
          <p:nvPr/>
        </p:nvSpPr>
        <p:spPr>
          <a:xfrm>
            <a:off x="5245109" y="2281370"/>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30" name="Google Shape;230;p16"/>
          <p:cNvSpPr txBox="1"/>
          <p:nvPr/>
        </p:nvSpPr>
        <p:spPr>
          <a:xfrm>
            <a:off x="2087766" y="3765379"/>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31" name="Google Shape;231;p16"/>
          <p:cNvSpPr txBox="1"/>
          <p:nvPr/>
        </p:nvSpPr>
        <p:spPr>
          <a:xfrm>
            <a:off x="5245109" y="3765379"/>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235"/>
        <p:cNvGrpSpPr/>
        <p:nvPr/>
      </p:nvGrpSpPr>
      <p:grpSpPr>
        <a:xfrm>
          <a:off x="0" y="0"/>
          <a:ext cx="0" cy="0"/>
          <a:chOff x="0" y="0"/>
          <a:chExt cx="0" cy="0"/>
        </a:xfrm>
      </p:grpSpPr>
      <p:sp>
        <p:nvSpPr>
          <p:cNvPr id="236" name="Google Shape;236;p17"/>
          <p:cNvSpPr/>
          <p:nvPr/>
        </p:nvSpPr>
        <p:spPr>
          <a:xfrm>
            <a:off x="-352900" y="-978950"/>
            <a:ext cx="10378440" cy="7101038"/>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237" name="Google Shape;237;p17"/>
          <p:cNvGrpSpPr/>
          <p:nvPr/>
        </p:nvGrpSpPr>
        <p:grpSpPr>
          <a:xfrm>
            <a:off x="845369" y="2806697"/>
            <a:ext cx="1992348" cy="872662"/>
            <a:chOff x="0" y="-38100"/>
            <a:chExt cx="4461751" cy="1954276"/>
          </a:xfrm>
        </p:grpSpPr>
        <p:sp>
          <p:nvSpPr>
            <p:cNvPr id="238" name="Google Shape;238;p17"/>
            <p:cNvSpPr/>
            <p:nvPr/>
          </p:nvSpPr>
          <p:spPr>
            <a:xfrm>
              <a:off x="0" y="0"/>
              <a:ext cx="4461751" cy="1916176"/>
            </a:xfrm>
            <a:custGeom>
              <a:avLst/>
              <a:gdLst/>
              <a:ahLst/>
              <a:cxnLst/>
              <a:rect l="l" t="t" r="r" b="b"/>
              <a:pathLst>
                <a:path w="4461751" h="1916176" extrusionOk="0">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39" name="Google Shape;239;p17"/>
            <p:cNvSpPr txBox="1"/>
            <p:nvPr/>
          </p:nvSpPr>
          <p:spPr>
            <a:xfrm>
              <a:off x="0" y="-38100"/>
              <a:ext cx="4461751" cy="1954276"/>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0" name="Google Shape;240;p17"/>
          <p:cNvGrpSpPr/>
          <p:nvPr/>
        </p:nvGrpSpPr>
        <p:grpSpPr>
          <a:xfrm>
            <a:off x="3575826" y="2806697"/>
            <a:ext cx="1992348" cy="872662"/>
            <a:chOff x="0" y="-38100"/>
            <a:chExt cx="4461751" cy="1954276"/>
          </a:xfrm>
        </p:grpSpPr>
        <p:sp>
          <p:nvSpPr>
            <p:cNvPr id="241" name="Google Shape;241;p17"/>
            <p:cNvSpPr/>
            <p:nvPr/>
          </p:nvSpPr>
          <p:spPr>
            <a:xfrm>
              <a:off x="0" y="0"/>
              <a:ext cx="4461751" cy="1916176"/>
            </a:xfrm>
            <a:custGeom>
              <a:avLst/>
              <a:gdLst/>
              <a:ahLst/>
              <a:cxnLst/>
              <a:rect l="l" t="t" r="r" b="b"/>
              <a:pathLst>
                <a:path w="4461751" h="1916176" extrusionOk="0">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2" name="Google Shape;242;p17"/>
            <p:cNvSpPr txBox="1"/>
            <p:nvPr/>
          </p:nvSpPr>
          <p:spPr>
            <a:xfrm>
              <a:off x="0" y="-38100"/>
              <a:ext cx="4461751" cy="1954276"/>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3" name="Google Shape;243;p17"/>
          <p:cNvGrpSpPr/>
          <p:nvPr/>
        </p:nvGrpSpPr>
        <p:grpSpPr>
          <a:xfrm>
            <a:off x="6534961" y="2806697"/>
            <a:ext cx="1992348" cy="872662"/>
            <a:chOff x="0" y="-38100"/>
            <a:chExt cx="4461751" cy="1954276"/>
          </a:xfrm>
        </p:grpSpPr>
        <p:sp>
          <p:nvSpPr>
            <p:cNvPr id="244" name="Google Shape;244;p17"/>
            <p:cNvSpPr/>
            <p:nvPr/>
          </p:nvSpPr>
          <p:spPr>
            <a:xfrm>
              <a:off x="0" y="0"/>
              <a:ext cx="4461751" cy="1916176"/>
            </a:xfrm>
            <a:custGeom>
              <a:avLst/>
              <a:gdLst/>
              <a:ahLst/>
              <a:cxnLst/>
              <a:rect l="l" t="t" r="r" b="b"/>
              <a:pathLst>
                <a:path w="4461751" h="1916176" extrusionOk="0">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5" name="Google Shape;245;p17"/>
            <p:cNvSpPr txBox="1"/>
            <p:nvPr/>
          </p:nvSpPr>
          <p:spPr>
            <a:xfrm>
              <a:off x="0" y="-38100"/>
              <a:ext cx="4461751" cy="1954276"/>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6" name="Google Shape;246;p17"/>
          <p:cNvGrpSpPr/>
          <p:nvPr/>
        </p:nvGrpSpPr>
        <p:grpSpPr>
          <a:xfrm>
            <a:off x="1138122" y="1584711"/>
            <a:ext cx="1441796" cy="1441796"/>
            <a:chOff x="0" y="0"/>
            <a:chExt cx="808669" cy="808669"/>
          </a:xfrm>
        </p:grpSpPr>
        <p:sp>
          <p:nvSpPr>
            <p:cNvPr id="247" name="Google Shape;247;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8" name="Google Shape;248;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9" name="Google Shape;249;p17"/>
          <p:cNvGrpSpPr/>
          <p:nvPr/>
        </p:nvGrpSpPr>
        <p:grpSpPr>
          <a:xfrm>
            <a:off x="3868579" y="1584711"/>
            <a:ext cx="1441796" cy="1441796"/>
            <a:chOff x="0" y="0"/>
            <a:chExt cx="808669" cy="808669"/>
          </a:xfrm>
        </p:grpSpPr>
        <p:sp>
          <p:nvSpPr>
            <p:cNvPr id="250" name="Google Shape;250;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1" name="Google Shape;251;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2" name="Google Shape;252;p17"/>
          <p:cNvGrpSpPr/>
          <p:nvPr/>
        </p:nvGrpSpPr>
        <p:grpSpPr>
          <a:xfrm>
            <a:off x="6827714" y="1584711"/>
            <a:ext cx="1441796" cy="1441796"/>
            <a:chOff x="0" y="0"/>
            <a:chExt cx="808669" cy="808669"/>
          </a:xfrm>
        </p:grpSpPr>
        <p:sp>
          <p:nvSpPr>
            <p:cNvPr id="253" name="Google Shape;253;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4" name="Google Shape;254;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5" name="Google Shape;255;p17"/>
          <p:cNvGrpSpPr/>
          <p:nvPr/>
        </p:nvGrpSpPr>
        <p:grpSpPr>
          <a:xfrm>
            <a:off x="1103169" y="1549758"/>
            <a:ext cx="1441796" cy="1441796"/>
            <a:chOff x="0" y="0"/>
            <a:chExt cx="808669" cy="808669"/>
          </a:xfrm>
        </p:grpSpPr>
        <p:sp>
          <p:nvSpPr>
            <p:cNvPr id="256" name="Google Shape;256;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57" name="Google Shape;257;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8" name="Google Shape;258;p17"/>
          <p:cNvGrpSpPr/>
          <p:nvPr/>
        </p:nvGrpSpPr>
        <p:grpSpPr>
          <a:xfrm>
            <a:off x="3833626" y="1549758"/>
            <a:ext cx="1441796" cy="1441796"/>
            <a:chOff x="0" y="0"/>
            <a:chExt cx="808669" cy="808669"/>
          </a:xfrm>
        </p:grpSpPr>
        <p:sp>
          <p:nvSpPr>
            <p:cNvPr id="259" name="Google Shape;259;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0" name="Google Shape;260;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1" name="Google Shape;261;p17"/>
          <p:cNvGrpSpPr/>
          <p:nvPr/>
        </p:nvGrpSpPr>
        <p:grpSpPr>
          <a:xfrm>
            <a:off x="6792761" y="1549758"/>
            <a:ext cx="1441796" cy="1441796"/>
            <a:chOff x="0" y="0"/>
            <a:chExt cx="808669" cy="808669"/>
          </a:xfrm>
        </p:grpSpPr>
        <p:sp>
          <p:nvSpPr>
            <p:cNvPr id="262" name="Google Shape;262;p17"/>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3" name="Google Shape;263;p17"/>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64" name="Google Shape;264;p17"/>
          <p:cNvSpPr/>
          <p:nvPr/>
        </p:nvSpPr>
        <p:spPr>
          <a:xfrm>
            <a:off x="1117307" y="1563899"/>
            <a:ext cx="1413520" cy="1413515"/>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4848" t="-69043" r="-109583" b="-105373"/>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5" name="Google Shape;265;p17"/>
          <p:cNvSpPr/>
          <p:nvPr/>
        </p:nvSpPr>
        <p:spPr>
          <a:xfrm>
            <a:off x="3847764" y="1563899"/>
            <a:ext cx="1413520" cy="1413515"/>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0414" t="-28820" r="-19812" b="-11406"/>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6" name="Google Shape;266;p17"/>
          <p:cNvSpPr/>
          <p:nvPr/>
        </p:nvSpPr>
        <p:spPr>
          <a:xfrm>
            <a:off x="6806899" y="1563899"/>
            <a:ext cx="1413521" cy="1413515"/>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l="-34225" t="-13809" r="-42029" b="-62445"/>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7" name="Google Shape;267;p17"/>
          <p:cNvSpPr txBox="1"/>
          <p:nvPr/>
        </p:nvSpPr>
        <p:spPr>
          <a:xfrm>
            <a:off x="2671427" y="628650"/>
            <a:ext cx="3801145" cy="630493"/>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DEFORESTATION</a:t>
            </a:r>
            <a:endParaRPr sz="700"/>
          </a:p>
        </p:txBody>
      </p:sp>
      <p:sp>
        <p:nvSpPr>
          <p:cNvPr id="268" name="Google Shape;268;p17"/>
          <p:cNvSpPr txBox="1"/>
          <p:nvPr/>
        </p:nvSpPr>
        <p:spPr>
          <a:xfrm>
            <a:off x="959681" y="3113162"/>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69" name="Google Shape;269;p17"/>
          <p:cNvSpPr txBox="1"/>
          <p:nvPr/>
        </p:nvSpPr>
        <p:spPr>
          <a:xfrm>
            <a:off x="3690138" y="3113162"/>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
        <p:nvSpPr>
          <p:cNvPr id="270" name="Google Shape;270;p17"/>
          <p:cNvSpPr txBox="1"/>
          <p:nvPr/>
        </p:nvSpPr>
        <p:spPr>
          <a:xfrm>
            <a:off x="6649274" y="3113162"/>
            <a:ext cx="1763700" cy="330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Briefly elaborate on what you want to discuss. </a:t>
            </a:r>
            <a:endParaRPr sz="7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274"/>
        <p:cNvGrpSpPr/>
        <p:nvPr/>
      </p:nvGrpSpPr>
      <p:grpSpPr>
        <a:xfrm>
          <a:off x="0" y="0"/>
          <a:ext cx="0" cy="0"/>
          <a:chOff x="0" y="0"/>
          <a:chExt cx="0" cy="0"/>
        </a:xfrm>
      </p:grpSpPr>
      <p:sp>
        <p:nvSpPr>
          <p:cNvPr id="275" name="Google Shape;275;p18"/>
          <p:cNvSpPr/>
          <p:nvPr/>
        </p:nvSpPr>
        <p:spPr>
          <a:xfrm flipH="1">
            <a:off x="-1182433" y="-1693326"/>
            <a:ext cx="10758783" cy="7361272"/>
          </a:xfrm>
          <a:custGeom>
            <a:avLst/>
            <a:gdLst/>
            <a:ahLst/>
            <a:cxnLst/>
            <a:rect l="l" t="t" r="r" b="b"/>
            <a:pathLst>
              <a:path w="18470013" h="12637377" extrusionOk="0">
                <a:moveTo>
                  <a:pt x="18470012" y="0"/>
                </a:moveTo>
                <a:lnTo>
                  <a:pt x="0" y="0"/>
                </a:lnTo>
                <a:lnTo>
                  <a:pt x="0" y="12637377"/>
                </a:lnTo>
                <a:lnTo>
                  <a:pt x="18470012" y="12637377"/>
                </a:lnTo>
                <a:lnTo>
                  <a:pt x="18470012" y="0"/>
                </a:lnTo>
                <a:close/>
              </a:path>
            </a:pathLst>
          </a:custGeom>
          <a:blipFill rotWithShape="1">
            <a:blip r:embed="rId3">
              <a:alphaModFix/>
            </a:blip>
            <a:stretch>
              <a:fillRect/>
            </a:stretch>
          </a:blipFill>
          <a:ln>
            <a:noFill/>
          </a:ln>
        </p:spPr>
      </p:sp>
      <p:grpSp>
        <p:nvGrpSpPr>
          <p:cNvPr id="276" name="Google Shape;276;p18"/>
          <p:cNvGrpSpPr/>
          <p:nvPr/>
        </p:nvGrpSpPr>
        <p:grpSpPr>
          <a:xfrm>
            <a:off x="3797710" y="3050375"/>
            <a:ext cx="4202988" cy="1869053"/>
            <a:chOff x="0" y="-38100"/>
            <a:chExt cx="5933379" cy="2638552"/>
          </a:xfrm>
        </p:grpSpPr>
        <p:sp>
          <p:nvSpPr>
            <p:cNvPr id="277" name="Google Shape;277;p18"/>
            <p:cNvSpPr/>
            <p:nvPr/>
          </p:nvSpPr>
          <p:spPr>
            <a:xfrm>
              <a:off x="0" y="0"/>
              <a:ext cx="5933379" cy="2600452"/>
            </a:xfrm>
            <a:custGeom>
              <a:avLst/>
              <a:gdLst/>
              <a:ahLst/>
              <a:cxnLst/>
              <a:rect l="l" t="t" r="r" b="b"/>
              <a:pathLst>
                <a:path w="5933379" h="2600452" extrusionOk="0">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78" name="Google Shape;278;p18"/>
            <p:cNvSpPr txBox="1"/>
            <p:nvPr/>
          </p:nvSpPr>
          <p:spPr>
            <a:xfrm>
              <a:off x="0" y="-38100"/>
              <a:ext cx="5933379"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79" name="Google Shape;279;p18"/>
          <p:cNvGrpSpPr/>
          <p:nvPr/>
        </p:nvGrpSpPr>
        <p:grpSpPr>
          <a:xfrm>
            <a:off x="4354269" y="300272"/>
            <a:ext cx="3143250" cy="3143250"/>
            <a:chOff x="0" y="0"/>
            <a:chExt cx="808669" cy="808669"/>
          </a:xfrm>
        </p:grpSpPr>
        <p:sp>
          <p:nvSpPr>
            <p:cNvPr id="280" name="Google Shape;280;p18"/>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1" name="Google Shape;281;p18"/>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82" name="Google Shape;282;p18"/>
          <p:cNvGrpSpPr/>
          <p:nvPr/>
        </p:nvGrpSpPr>
        <p:grpSpPr>
          <a:xfrm>
            <a:off x="3714746" y="2980194"/>
            <a:ext cx="4210758" cy="1869053"/>
            <a:chOff x="0" y="-38100"/>
            <a:chExt cx="5944348" cy="2638552"/>
          </a:xfrm>
        </p:grpSpPr>
        <p:sp>
          <p:nvSpPr>
            <p:cNvPr id="283" name="Google Shape;283;p18"/>
            <p:cNvSpPr/>
            <p:nvPr/>
          </p:nvSpPr>
          <p:spPr>
            <a:xfrm>
              <a:off x="0" y="0"/>
              <a:ext cx="5944348" cy="2600452"/>
            </a:xfrm>
            <a:custGeom>
              <a:avLst/>
              <a:gdLst/>
              <a:ahLst/>
              <a:cxnLst/>
              <a:rect l="l" t="t" r="r" b="b"/>
              <a:pathLst>
                <a:path w="5944348" h="2600452" extrusionOk="0">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4" name="Google Shape;284;p18"/>
            <p:cNvSpPr txBox="1"/>
            <p:nvPr/>
          </p:nvSpPr>
          <p:spPr>
            <a:xfrm>
              <a:off x="0" y="-38100"/>
              <a:ext cx="5944348"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85" name="Google Shape;285;p18"/>
          <p:cNvGrpSpPr/>
          <p:nvPr/>
        </p:nvGrpSpPr>
        <p:grpSpPr>
          <a:xfrm>
            <a:off x="4278069" y="224072"/>
            <a:ext cx="3143250" cy="3143250"/>
            <a:chOff x="0" y="0"/>
            <a:chExt cx="808669" cy="808669"/>
          </a:xfrm>
        </p:grpSpPr>
        <p:sp>
          <p:nvSpPr>
            <p:cNvPr id="286" name="Google Shape;286;p18"/>
            <p:cNvSpPr/>
            <p:nvPr/>
          </p:nvSpPr>
          <p:spPr>
            <a:xfrm>
              <a:off x="0" y="0"/>
              <a:ext cx="808669" cy="808669"/>
            </a:xfrm>
            <a:custGeom>
              <a:avLst/>
              <a:gdLst/>
              <a:ahLst/>
              <a:cxnLst/>
              <a:rect l="l" t="t" r="r" b="b"/>
              <a:pathLst>
                <a:path w="808669" h="808669" extrusionOk="0">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7" name="Google Shape;287;p18"/>
            <p:cNvSpPr txBox="1"/>
            <p:nvPr/>
          </p:nvSpPr>
          <p:spPr>
            <a:xfrm>
              <a:off x="75813" y="37713"/>
              <a:ext cx="657044" cy="69514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88" name="Google Shape;288;p18"/>
          <p:cNvSpPr/>
          <p:nvPr/>
        </p:nvSpPr>
        <p:spPr>
          <a:xfrm>
            <a:off x="4308890" y="254899"/>
            <a:ext cx="3081609" cy="308159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57286" t="-7159" r="-10738" b="-60865"/>
            </a:stretch>
          </a:blip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9" name="Google Shape;289;p18"/>
          <p:cNvSpPr txBox="1"/>
          <p:nvPr/>
        </p:nvSpPr>
        <p:spPr>
          <a:xfrm>
            <a:off x="4075553" y="3967434"/>
            <a:ext cx="3564300" cy="6849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Methane is a potent greenhouse gas released during the production and transportation of coal, oil, and natural gas. It is also emitted from livestock, rice paddies, and landfills. Methane has a much greater warming potential than CO2 in the short term.</a:t>
            </a:r>
            <a:endParaRPr sz="700"/>
          </a:p>
        </p:txBody>
      </p:sp>
      <p:sp>
        <p:nvSpPr>
          <p:cNvPr id="290" name="Google Shape;290;p18"/>
          <p:cNvSpPr txBox="1"/>
          <p:nvPr/>
        </p:nvSpPr>
        <p:spPr>
          <a:xfrm>
            <a:off x="3954160" y="3486373"/>
            <a:ext cx="3731929" cy="465339"/>
          </a:xfrm>
          <a:prstGeom prst="rect">
            <a:avLst/>
          </a:prstGeom>
          <a:noFill/>
          <a:ln>
            <a:noFill/>
          </a:ln>
        </p:spPr>
        <p:txBody>
          <a:bodyPr spcFirstLastPara="1" wrap="square" lIns="0" tIns="0" rIns="0" bIns="0" anchor="t" anchorCtr="0">
            <a:spAutoFit/>
          </a:bodyPr>
          <a:lstStyle/>
          <a:p>
            <a:pPr marL="0" marR="0" lvl="0" indent="0" algn="ctr" rtl="0">
              <a:lnSpc>
                <a:spcPct val="92995"/>
              </a:lnSpc>
              <a:spcBef>
                <a:spcPts val="0"/>
              </a:spcBef>
              <a:spcAft>
                <a:spcPts val="0"/>
              </a:spcAft>
              <a:buNone/>
            </a:pPr>
            <a:r>
              <a:rPr lang="en" sz="3600" b="0" i="0" u="none" strike="noStrike" cap="none">
                <a:solidFill>
                  <a:srgbClr val="186AB4"/>
                </a:solidFill>
                <a:latin typeface="Chewy"/>
                <a:ea typeface="Chewy"/>
                <a:cs typeface="Chewy"/>
                <a:sym typeface="Chewy"/>
              </a:rPr>
              <a:t>METHANE EMISSIONS</a:t>
            </a:r>
            <a:endParaRPr sz="7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294"/>
        <p:cNvGrpSpPr/>
        <p:nvPr/>
      </p:nvGrpSpPr>
      <p:grpSpPr>
        <a:xfrm>
          <a:off x="0" y="0"/>
          <a:ext cx="0" cy="0"/>
          <a:chOff x="0" y="0"/>
          <a:chExt cx="0" cy="0"/>
        </a:xfrm>
      </p:grpSpPr>
      <p:sp>
        <p:nvSpPr>
          <p:cNvPr id="295" name="Google Shape;295;p19"/>
          <p:cNvSpPr/>
          <p:nvPr/>
        </p:nvSpPr>
        <p:spPr>
          <a:xfrm>
            <a:off x="-619125" y="-1528475"/>
            <a:ext cx="11873389" cy="8281737"/>
          </a:xfrm>
          <a:custGeom>
            <a:avLst/>
            <a:gdLst/>
            <a:ahLst/>
            <a:cxnLst/>
            <a:rect l="l" t="t" r="r" b="b"/>
            <a:pathLst>
              <a:path w="20383500" h="14036842" extrusionOk="0">
                <a:moveTo>
                  <a:pt x="0" y="0"/>
                </a:moveTo>
                <a:lnTo>
                  <a:pt x="20383500" y="0"/>
                </a:lnTo>
                <a:lnTo>
                  <a:pt x="20383500" y="14036842"/>
                </a:lnTo>
                <a:lnTo>
                  <a:pt x="0" y="14036842"/>
                </a:lnTo>
                <a:lnTo>
                  <a:pt x="0" y="0"/>
                </a:lnTo>
                <a:close/>
              </a:path>
            </a:pathLst>
          </a:custGeom>
          <a:blipFill rotWithShape="1">
            <a:blip r:embed="rId3">
              <a:alphaModFix/>
            </a:blip>
            <a:stretch>
              <a:fillRect l="-321" r="-322"/>
            </a:stretch>
          </a:blipFill>
          <a:ln>
            <a:noFill/>
          </a:ln>
        </p:spPr>
      </p:sp>
      <p:grpSp>
        <p:nvGrpSpPr>
          <p:cNvPr id="296" name="Google Shape;296;p19"/>
          <p:cNvGrpSpPr/>
          <p:nvPr/>
        </p:nvGrpSpPr>
        <p:grpSpPr>
          <a:xfrm>
            <a:off x="1032579" y="854070"/>
            <a:ext cx="4384831" cy="3516627"/>
            <a:chOff x="0" y="-38100"/>
            <a:chExt cx="3289972" cy="2638552"/>
          </a:xfrm>
        </p:grpSpPr>
        <p:sp>
          <p:nvSpPr>
            <p:cNvPr id="297" name="Google Shape;297;p19"/>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8" name="Google Shape;298;p19"/>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99" name="Google Shape;299;p19"/>
          <p:cNvGrpSpPr/>
          <p:nvPr/>
        </p:nvGrpSpPr>
        <p:grpSpPr>
          <a:xfrm>
            <a:off x="891101" y="722024"/>
            <a:ext cx="4384831" cy="3516627"/>
            <a:chOff x="0" y="-38100"/>
            <a:chExt cx="3289972" cy="2638552"/>
          </a:xfrm>
        </p:grpSpPr>
        <p:sp>
          <p:nvSpPr>
            <p:cNvPr id="300" name="Google Shape;300;p19"/>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1" name="Google Shape;301;p19"/>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02" name="Google Shape;302;p19"/>
          <p:cNvSpPr txBox="1"/>
          <p:nvPr/>
        </p:nvSpPr>
        <p:spPr>
          <a:xfrm>
            <a:off x="1487048" y="2528626"/>
            <a:ext cx="3334416" cy="624422"/>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 sz="3600" b="0" i="0" u="none" strike="noStrike" cap="none">
                <a:solidFill>
                  <a:srgbClr val="186AB4"/>
                </a:solidFill>
                <a:latin typeface="Courgette"/>
                <a:ea typeface="Courgette"/>
                <a:cs typeface="Courgette"/>
                <a:sym typeface="Courgette"/>
              </a:rPr>
              <a:t>Add an agenda</a:t>
            </a:r>
            <a:endParaRPr sz="700"/>
          </a:p>
        </p:txBody>
      </p:sp>
      <p:sp>
        <p:nvSpPr>
          <p:cNvPr id="303" name="Google Shape;303;p19"/>
          <p:cNvSpPr txBox="1"/>
          <p:nvPr/>
        </p:nvSpPr>
        <p:spPr>
          <a:xfrm>
            <a:off x="1769923" y="3286068"/>
            <a:ext cx="2768700" cy="628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 sz="1900" b="0" i="0" u="none" strike="noStrike" cap="none">
                <a:solidFill>
                  <a:srgbClr val="186AB4"/>
                </a:solidFill>
                <a:latin typeface="Cabin"/>
                <a:ea typeface="Cabin"/>
                <a:cs typeface="Cabin"/>
                <a:sym typeface="Cabin"/>
              </a:rPr>
              <a:t>Elaborate on what</a:t>
            </a:r>
            <a:endParaRPr sz="700"/>
          </a:p>
          <a:p>
            <a:pPr marL="0" marR="0" lvl="1" indent="0" algn="ctr" rtl="0">
              <a:lnSpc>
                <a:spcPct val="115000"/>
              </a:lnSpc>
              <a:spcBef>
                <a:spcPts val="0"/>
              </a:spcBef>
              <a:spcAft>
                <a:spcPts val="0"/>
              </a:spcAft>
              <a:buNone/>
            </a:pPr>
            <a:r>
              <a:rPr lang="en" sz="1900" b="0" i="0" u="none" strike="noStrike" cap="none">
                <a:solidFill>
                  <a:srgbClr val="186AB4"/>
                </a:solidFill>
                <a:latin typeface="Cabin"/>
                <a:ea typeface="Cabin"/>
                <a:cs typeface="Cabin"/>
                <a:sym typeface="Cabin"/>
              </a:rPr>
              <a:t>you want to discuss.</a:t>
            </a:r>
            <a:endParaRPr sz="700"/>
          </a:p>
        </p:txBody>
      </p:sp>
      <p:sp>
        <p:nvSpPr>
          <p:cNvPr id="304" name="Google Shape;304;p19"/>
          <p:cNvSpPr txBox="1"/>
          <p:nvPr/>
        </p:nvSpPr>
        <p:spPr>
          <a:xfrm>
            <a:off x="2158433" y="1314480"/>
            <a:ext cx="1991646" cy="1187017"/>
          </a:xfrm>
          <a:prstGeom prst="rect">
            <a:avLst/>
          </a:prstGeom>
          <a:noFill/>
          <a:ln>
            <a:noFill/>
          </a:ln>
        </p:spPr>
        <p:txBody>
          <a:bodyPr spcFirstLastPara="1" wrap="square" lIns="0" tIns="0" rIns="0" bIns="0" anchor="t" anchorCtr="0">
            <a:spAutoFit/>
          </a:bodyPr>
          <a:lstStyle/>
          <a:p>
            <a:pPr marL="0" marR="0" lvl="0" indent="0" algn="ctr" rtl="0">
              <a:lnSpc>
                <a:spcPct val="93003"/>
              </a:lnSpc>
              <a:spcBef>
                <a:spcPts val="0"/>
              </a:spcBef>
              <a:spcAft>
                <a:spcPts val="0"/>
              </a:spcAft>
              <a:buNone/>
            </a:pPr>
            <a:r>
              <a:rPr lang="en" sz="9200" b="0" i="0" u="none" strike="noStrike" cap="none">
                <a:solidFill>
                  <a:srgbClr val="186AB4"/>
                </a:solidFill>
                <a:latin typeface="Chewy"/>
                <a:ea typeface="Chewy"/>
                <a:cs typeface="Chewy"/>
                <a:sym typeface="Chewy"/>
              </a:rPr>
              <a:t>02</a:t>
            </a:r>
            <a:endParaRPr sz="7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361"/>
        <p:cNvGrpSpPr/>
        <p:nvPr/>
      </p:nvGrpSpPr>
      <p:grpSpPr>
        <a:xfrm>
          <a:off x="0" y="0"/>
          <a:ext cx="0" cy="0"/>
          <a:chOff x="0" y="0"/>
          <a:chExt cx="0" cy="0"/>
        </a:xfrm>
      </p:grpSpPr>
      <p:sp>
        <p:nvSpPr>
          <p:cNvPr id="362" name="Google Shape;362;p21"/>
          <p:cNvSpPr/>
          <p:nvPr/>
        </p:nvSpPr>
        <p:spPr>
          <a:xfrm>
            <a:off x="-195800" y="-245726"/>
            <a:ext cx="10195560" cy="697590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363" name="Google Shape;363;p21"/>
          <p:cNvGrpSpPr/>
          <p:nvPr/>
        </p:nvGrpSpPr>
        <p:grpSpPr>
          <a:xfrm>
            <a:off x="716687" y="2066227"/>
            <a:ext cx="4202988" cy="1054237"/>
            <a:chOff x="0" y="-38100"/>
            <a:chExt cx="5933379" cy="1488272"/>
          </a:xfrm>
        </p:grpSpPr>
        <p:sp>
          <p:nvSpPr>
            <p:cNvPr id="364" name="Google Shape;364;p21"/>
            <p:cNvSpPr/>
            <p:nvPr/>
          </p:nvSpPr>
          <p:spPr>
            <a:xfrm>
              <a:off x="0" y="0"/>
              <a:ext cx="5933379" cy="1450172"/>
            </a:xfrm>
            <a:custGeom>
              <a:avLst/>
              <a:gdLst/>
              <a:ahLst/>
              <a:cxnLst/>
              <a:rect l="l" t="t" r="r" b="b"/>
              <a:pathLst>
                <a:path w="5933379" h="1450172" extrusionOk="0">
                  <a:moveTo>
                    <a:pt x="29472" y="0"/>
                  </a:moveTo>
                  <a:lnTo>
                    <a:pt x="5903907" y="0"/>
                  </a:lnTo>
                  <a:cubicBezTo>
                    <a:pt x="5911724" y="0"/>
                    <a:pt x="5919220" y="3105"/>
                    <a:pt x="5924747" y="8632"/>
                  </a:cubicBezTo>
                  <a:cubicBezTo>
                    <a:pt x="5930274" y="14159"/>
                    <a:pt x="5933379" y="21656"/>
                    <a:pt x="5933379" y="29472"/>
                  </a:cubicBezTo>
                  <a:lnTo>
                    <a:pt x="5933379" y="1420700"/>
                  </a:lnTo>
                  <a:cubicBezTo>
                    <a:pt x="5933379" y="1436977"/>
                    <a:pt x="5920184" y="1450172"/>
                    <a:pt x="5903907" y="1450172"/>
                  </a:cubicBezTo>
                  <a:lnTo>
                    <a:pt x="29472" y="1450172"/>
                  </a:lnTo>
                  <a:cubicBezTo>
                    <a:pt x="13195" y="1450172"/>
                    <a:pt x="0" y="1436977"/>
                    <a:pt x="0" y="142070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5" name="Google Shape;365;p21"/>
            <p:cNvSpPr txBox="1"/>
            <p:nvPr/>
          </p:nvSpPr>
          <p:spPr>
            <a:xfrm>
              <a:off x="0" y="-38100"/>
              <a:ext cx="5933379" cy="148827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66" name="Google Shape;366;p21"/>
          <p:cNvGrpSpPr/>
          <p:nvPr/>
        </p:nvGrpSpPr>
        <p:grpSpPr>
          <a:xfrm>
            <a:off x="4426662" y="3458204"/>
            <a:ext cx="4202988" cy="1054237"/>
            <a:chOff x="0" y="-38100"/>
            <a:chExt cx="5933379" cy="1488272"/>
          </a:xfrm>
        </p:grpSpPr>
        <p:sp>
          <p:nvSpPr>
            <p:cNvPr id="367" name="Google Shape;367;p21"/>
            <p:cNvSpPr/>
            <p:nvPr/>
          </p:nvSpPr>
          <p:spPr>
            <a:xfrm>
              <a:off x="0" y="0"/>
              <a:ext cx="5933379" cy="1450172"/>
            </a:xfrm>
            <a:custGeom>
              <a:avLst/>
              <a:gdLst/>
              <a:ahLst/>
              <a:cxnLst/>
              <a:rect l="l" t="t" r="r" b="b"/>
              <a:pathLst>
                <a:path w="5933379" h="1450172" extrusionOk="0">
                  <a:moveTo>
                    <a:pt x="29472" y="0"/>
                  </a:moveTo>
                  <a:lnTo>
                    <a:pt x="5903907" y="0"/>
                  </a:lnTo>
                  <a:cubicBezTo>
                    <a:pt x="5911724" y="0"/>
                    <a:pt x="5919220" y="3105"/>
                    <a:pt x="5924747" y="8632"/>
                  </a:cubicBezTo>
                  <a:cubicBezTo>
                    <a:pt x="5930274" y="14159"/>
                    <a:pt x="5933379" y="21656"/>
                    <a:pt x="5933379" y="29472"/>
                  </a:cubicBezTo>
                  <a:lnTo>
                    <a:pt x="5933379" y="1420700"/>
                  </a:lnTo>
                  <a:cubicBezTo>
                    <a:pt x="5933379" y="1436977"/>
                    <a:pt x="5920184" y="1450172"/>
                    <a:pt x="5903907" y="1450172"/>
                  </a:cubicBezTo>
                  <a:lnTo>
                    <a:pt x="29472" y="1450172"/>
                  </a:lnTo>
                  <a:cubicBezTo>
                    <a:pt x="13195" y="1450172"/>
                    <a:pt x="0" y="1436977"/>
                    <a:pt x="0" y="1420700"/>
                  </a:cubicBezTo>
                  <a:lnTo>
                    <a:pt x="0" y="29472"/>
                  </a:lnTo>
                  <a:cubicBezTo>
                    <a:pt x="0" y="13195"/>
                    <a:pt x="13195" y="0"/>
                    <a:pt x="29472"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8" name="Google Shape;368;p21"/>
            <p:cNvSpPr txBox="1"/>
            <p:nvPr/>
          </p:nvSpPr>
          <p:spPr>
            <a:xfrm>
              <a:off x="0" y="-38100"/>
              <a:ext cx="5933379" cy="148827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69" name="Google Shape;369;p21"/>
          <p:cNvGrpSpPr/>
          <p:nvPr/>
        </p:nvGrpSpPr>
        <p:grpSpPr>
          <a:xfrm>
            <a:off x="633724" y="1996046"/>
            <a:ext cx="4210758" cy="1018202"/>
            <a:chOff x="0" y="-38100"/>
            <a:chExt cx="5944348" cy="1437401"/>
          </a:xfrm>
        </p:grpSpPr>
        <p:sp>
          <p:nvSpPr>
            <p:cNvPr id="370" name="Google Shape;370;p21"/>
            <p:cNvSpPr/>
            <p:nvPr/>
          </p:nvSpPr>
          <p:spPr>
            <a:xfrm>
              <a:off x="0" y="0"/>
              <a:ext cx="5944348" cy="1399301"/>
            </a:xfrm>
            <a:custGeom>
              <a:avLst/>
              <a:gdLst/>
              <a:ahLst/>
              <a:cxnLst/>
              <a:rect l="l" t="t" r="r" b="b"/>
              <a:pathLst>
                <a:path w="5944348" h="1399301" extrusionOk="0">
                  <a:moveTo>
                    <a:pt x="29418" y="0"/>
                  </a:moveTo>
                  <a:lnTo>
                    <a:pt x="5914930" y="0"/>
                  </a:lnTo>
                  <a:cubicBezTo>
                    <a:pt x="5922732" y="0"/>
                    <a:pt x="5930215" y="3099"/>
                    <a:pt x="5935732" y="8616"/>
                  </a:cubicBezTo>
                  <a:cubicBezTo>
                    <a:pt x="5941249" y="14133"/>
                    <a:pt x="5944348" y="21616"/>
                    <a:pt x="5944348" y="29418"/>
                  </a:cubicBezTo>
                  <a:lnTo>
                    <a:pt x="5944348" y="1369883"/>
                  </a:lnTo>
                  <a:cubicBezTo>
                    <a:pt x="5944348" y="1386130"/>
                    <a:pt x="5931177" y="1399301"/>
                    <a:pt x="5914930" y="1399301"/>
                  </a:cubicBezTo>
                  <a:lnTo>
                    <a:pt x="29418" y="1399301"/>
                  </a:lnTo>
                  <a:cubicBezTo>
                    <a:pt x="21616" y="1399301"/>
                    <a:pt x="14133" y="1396201"/>
                    <a:pt x="8616" y="1390684"/>
                  </a:cubicBezTo>
                  <a:cubicBezTo>
                    <a:pt x="3099" y="1385168"/>
                    <a:pt x="0" y="1377685"/>
                    <a:pt x="0" y="1369883"/>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1" name="Google Shape;371;p21"/>
            <p:cNvSpPr txBox="1"/>
            <p:nvPr/>
          </p:nvSpPr>
          <p:spPr>
            <a:xfrm>
              <a:off x="0" y="-38100"/>
              <a:ext cx="5944348" cy="1437401"/>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72" name="Google Shape;372;p21"/>
          <p:cNvGrpSpPr/>
          <p:nvPr/>
        </p:nvGrpSpPr>
        <p:grpSpPr>
          <a:xfrm>
            <a:off x="4343699" y="3388023"/>
            <a:ext cx="4210758" cy="1018202"/>
            <a:chOff x="0" y="-38100"/>
            <a:chExt cx="5944348" cy="1437401"/>
          </a:xfrm>
        </p:grpSpPr>
        <p:sp>
          <p:nvSpPr>
            <p:cNvPr id="373" name="Google Shape;373;p21"/>
            <p:cNvSpPr/>
            <p:nvPr/>
          </p:nvSpPr>
          <p:spPr>
            <a:xfrm>
              <a:off x="0" y="0"/>
              <a:ext cx="5944348" cy="1399301"/>
            </a:xfrm>
            <a:custGeom>
              <a:avLst/>
              <a:gdLst/>
              <a:ahLst/>
              <a:cxnLst/>
              <a:rect l="l" t="t" r="r" b="b"/>
              <a:pathLst>
                <a:path w="5944348" h="1399301" extrusionOk="0">
                  <a:moveTo>
                    <a:pt x="29418" y="0"/>
                  </a:moveTo>
                  <a:lnTo>
                    <a:pt x="5914930" y="0"/>
                  </a:lnTo>
                  <a:cubicBezTo>
                    <a:pt x="5922732" y="0"/>
                    <a:pt x="5930215" y="3099"/>
                    <a:pt x="5935732" y="8616"/>
                  </a:cubicBezTo>
                  <a:cubicBezTo>
                    <a:pt x="5941249" y="14133"/>
                    <a:pt x="5944348" y="21616"/>
                    <a:pt x="5944348" y="29418"/>
                  </a:cubicBezTo>
                  <a:lnTo>
                    <a:pt x="5944348" y="1369883"/>
                  </a:lnTo>
                  <a:cubicBezTo>
                    <a:pt x="5944348" y="1386130"/>
                    <a:pt x="5931177" y="1399301"/>
                    <a:pt x="5914930" y="1399301"/>
                  </a:cubicBezTo>
                  <a:lnTo>
                    <a:pt x="29418" y="1399301"/>
                  </a:lnTo>
                  <a:cubicBezTo>
                    <a:pt x="21616" y="1399301"/>
                    <a:pt x="14133" y="1396201"/>
                    <a:pt x="8616" y="1390684"/>
                  </a:cubicBezTo>
                  <a:cubicBezTo>
                    <a:pt x="3099" y="1385168"/>
                    <a:pt x="0" y="1377685"/>
                    <a:pt x="0" y="1369883"/>
                  </a:cubicBezTo>
                  <a:lnTo>
                    <a:pt x="0" y="29418"/>
                  </a:lnTo>
                  <a:cubicBezTo>
                    <a:pt x="0" y="13171"/>
                    <a:pt x="13171" y="0"/>
                    <a:pt x="29418"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4" name="Google Shape;374;p21"/>
            <p:cNvSpPr txBox="1"/>
            <p:nvPr/>
          </p:nvSpPr>
          <p:spPr>
            <a:xfrm>
              <a:off x="0" y="-38100"/>
              <a:ext cx="5944348" cy="1437401"/>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75" name="Google Shape;375;p21"/>
          <p:cNvSpPr txBox="1"/>
          <p:nvPr/>
        </p:nvSpPr>
        <p:spPr>
          <a:xfrm>
            <a:off x="854898" y="2278643"/>
            <a:ext cx="1236758" cy="4966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376" name="Google Shape;376;p21"/>
          <p:cNvSpPr txBox="1"/>
          <p:nvPr/>
        </p:nvSpPr>
        <p:spPr>
          <a:xfrm>
            <a:off x="4564873" y="3670620"/>
            <a:ext cx="1236758" cy="4966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900" b="0" i="0" u="none" strike="noStrike" cap="none">
                <a:solidFill>
                  <a:srgbClr val="186AB4"/>
                </a:solidFill>
                <a:latin typeface="Courgette"/>
                <a:ea typeface="Courgette"/>
                <a:cs typeface="Courgette"/>
                <a:sym typeface="Courgette"/>
              </a:rPr>
              <a:t>Add a main point</a:t>
            </a:r>
            <a:endParaRPr sz="700"/>
          </a:p>
        </p:txBody>
      </p:sp>
      <p:sp>
        <p:nvSpPr>
          <p:cNvPr id="377" name="Google Shape;377;p21"/>
          <p:cNvSpPr txBox="1"/>
          <p:nvPr/>
        </p:nvSpPr>
        <p:spPr>
          <a:xfrm>
            <a:off x="2291950" y="2297866"/>
            <a:ext cx="2527500" cy="507900"/>
          </a:xfrm>
          <a:prstGeom prst="rect">
            <a:avLst/>
          </a:prstGeom>
          <a:noFill/>
          <a:ln>
            <a:noFill/>
          </a:ln>
        </p:spPr>
        <p:txBody>
          <a:bodyPr spcFirstLastPara="1" wrap="square" lIns="0" tIns="0" rIns="0" bIns="0" anchor="t" anchorCtr="0">
            <a:spAutoFit/>
          </a:bodyPr>
          <a:lstStyle/>
          <a:p>
            <a:pPr marL="0" marR="0" lvl="1" indent="0" algn="l"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78" name="Google Shape;378;p21"/>
          <p:cNvSpPr txBox="1"/>
          <p:nvPr/>
        </p:nvSpPr>
        <p:spPr>
          <a:xfrm>
            <a:off x="6001925" y="3689843"/>
            <a:ext cx="2527500" cy="507900"/>
          </a:xfrm>
          <a:prstGeom prst="rect">
            <a:avLst/>
          </a:prstGeom>
          <a:noFill/>
          <a:ln>
            <a:noFill/>
          </a:ln>
        </p:spPr>
        <p:txBody>
          <a:bodyPr spcFirstLastPara="1" wrap="square" lIns="0" tIns="0" rIns="0" bIns="0" anchor="t" anchorCtr="0">
            <a:spAutoFit/>
          </a:bodyPr>
          <a:lstStyle/>
          <a:p>
            <a:pPr marL="0" marR="0" lvl="1" indent="0" algn="l"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79" name="Google Shape;379;p21"/>
          <p:cNvSpPr txBox="1"/>
          <p:nvPr/>
        </p:nvSpPr>
        <p:spPr>
          <a:xfrm>
            <a:off x="1002589" y="754367"/>
            <a:ext cx="7138800" cy="63060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a:solidFill>
                  <a:srgbClr val="186AB4"/>
                </a:solidFill>
                <a:latin typeface="Chewy"/>
                <a:ea typeface="Chewy"/>
                <a:cs typeface="Chewy"/>
                <a:sym typeface="Chewy"/>
              </a:rPr>
              <a:t>WASTE MANAGEMENT</a:t>
            </a:r>
            <a:endParaRPr sz="7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404"/>
        <p:cNvGrpSpPr/>
        <p:nvPr/>
      </p:nvGrpSpPr>
      <p:grpSpPr>
        <a:xfrm>
          <a:off x="0" y="0"/>
          <a:ext cx="0" cy="0"/>
          <a:chOff x="0" y="0"/>
          <a:chExt cx="0" cy="0"/>
        </a:xfrm>
      </p:grpSpPr>
      <p:sp>
        <p:nvSpPr>
          <p:cNvPr id="405" name="Google Shape;405;p23"/>
          <p:cNvSpPr/>
          <p:nvPr/>
        </p:nvSpPr>
        <p:spPr>
          <a:xfrm flipH="1">
            <a:off x="-849565" y="-1455200"/>
            <a:ext cx="10149840" cy="6944627"/>
          </a:xfrm>
          <a:custGeom>
            <a:avLst/>
            <a:gdLst/>
            <a:ahLst/>
            <a:cxnLst/>
            <a:rect l="l" t="t" r="r" b="b"/>
            <a:pathLst>
              <a:path w="18288000" h="12512842" extrusionOk="0">
                <a:moveTo>
                  <a:pt x="18288000" y="0"/>
                </a:moveTo>
                <a:lnTo>
                  <a:pt x="0" y="0"/>
                </a:lnTo>
                <a:lnTo>
                  <a:pt x="0" y="12512842"/>
                </a:lnTo>
                <a:lnTo>
                  <a:pt x="18288000" y="12512842"/>
                </a:lnTo>
                <a:lnTo>
                  <a:pt x="18288000" y="0"/>
                </a:lnTo>
                <a:close/>
              </a:path>
            </a:pathLst>
          </a:custGeom>
          <a:blipFill rotWithShape="1">
            <a:blip r:embed="rId3">
              <a:alphaModFix/>
            </a:blip>
            <a:stretch>
              <a:fillRect/>
            </a:stretch>
          </a:blipFill>
          <a:ln>
            <a:noFill/>
          </a:ln>
        </p:spPr>
      </p:sp>
      <p:grpSp>
        <p:nvGrpSpPr>
          <p:cNvPr id="406" name="Google Shape;406;p23"/>
          <p:cNvGrpSpPr/>
          <p:nvPr/>
        </p:nvGrpSpPr>
        <p:grpSpPr>
          <a:xfrm>
            <a:off x="1032579" y="854070"/>
            <a:ext cx="4384831" cy="3516627"/>
            <a:chOff x="0" y="-38100"/>
            <a:chExt cx="3289972" cy="2638552"/>
          </a:xfrm>
        </p:grpSpPr>
        <p:sp>
          <p:nvSpPr>
            <p:cNvPr id="407" name="Google Shape;407;p2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8" name="Google Shape;408;p2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09" name="Google Shape;409;p23"/>
          <p:cNvGrpSpPr/>
          <p:nvPr/>
        </p:nvGrpSpPr>
        <p:grpSpPr>
          <a:xfrm>
            <a:off x="891101" y="722024"/>
            <a:ext cx="4384831" cy="3516627"/>
            <a:chOff x="0" y="-38100"/>
            <a:chExt cx="3289972" cy="2638552"/>
          </a:xfrm>
        </p:grpSpPr>
        <p:sp>
          <p:nvSpPr>
            <p:cNvPr id="410" name="Google Shape;410;p23"/>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11" name="Google Shape;411;p23"/>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12" name="Google Shape;412;p23"/>
          <p:cNvSpPr txBox="1"/>
          <p:nvPr/>
        </p:nvSpPr>
        <p:spPr>
          <a:xfrm>
            <a:off x="1487048" y="2528626"/>
            <a:ext cx="3334416" cy="775597"/>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 sz="3600" dirty="0" smtClean="0">
                <a:solidFill>
                  <a:srgbClr val="186AB4"/>
                </a:solidFill>
                <a:latin typeface="Courgette"/>
                <a:sym typeface="Courgette"/>
              </a:rPr>
              <a:t>Let’s wrap up!</a:t>
            </a:r>
            <a:endParaRPr sz="700" dirty="0"/>
          </a:p>
        </p:txBody>
      </p:sp>
      <p:sp>
        <p:nvSpPr>
          <p:cNvPr id="413" name="Google Shape;413;p23"/>
          <p:cNvSpPr txBox="1"/>
          <p:nvPr/>
        </p:nvSpPr>
        <p:spPr>
          <a:xfrm>
            <a:off x="1769923" y="3286068"/>
            <a:ext cx="2768700" cy="672492"/>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1900" b="0" i="0" u="none" strike="noStrike" cap="none" dirty="0" smtClean="0">
                <a:solidFill>
                  <a:srgbClr val="186AB4"/>
                </a:solidFill>
                <a:latin typeface="Cabin"/>
                <a:ea typeface="Cabin"/>
                <a:cs typeface="Cabin"/>
                <a:sym typeface="Cabin"/>
              </a:rPr>
              <a:t>What have you learnt in the lesson?</a:t>
            </a:r>
            <a:endParaRPr sz="700" dirty="0"/>
          </a:p>
        </p:txBody>
      </p:sp>
      <p:sp>
        <p:nvSpPr>
          <p:cNvPr id="414" name="Google Shape;414;p23"/>
          <p:cNvSpPr txBox="1"/>
          <p:nvPr/>
        </p:nvSpPr>
        <p:spPr>
          <a:xfrm>
            <a:off x="2158433" y="1314480"/>
            <a:ext cx="1991646" cy="1187017"/>
          </a:xfrm>
          <a:prstGeom prst="rect">
            <a:avLst/>
          </a:prstGeom>
          <a:noFill/>
          <a:ln>
            <a:noFill/>
          </a:ln>
        </p:spPr>
        <p:txBody>
          <a:bodyPr spcFirstLastPara="1" wrap="square" lIns="0" tIns="0" rIns="0" bIns="0" anchor="t" anchorCtr="0">
            <a:spAutoFit/>
          </a:bodyPr>
          <a:lstStyle/>
          <a:p>
            <a:pPr marL="0" marR="0" lvl="0" indent="0" algn="ctr" rtl="0">
              <a:lnSpc>
                <a:spcPct val="93003"/>
              </a:lnSpc>
              <a:spcBef>
                <a:spcPts val="0"/>
              </a:spcBef>
              <a:spcAft>
                <a:spcPts val="0"/>
              </a:spcAft>
              <a:buNone/>
            </a:pPr>
            <a:r>
              <a:rPr lang="en" sz="9200" b="0" i="0" u="none" strike="noStrike" cap="none">
                <a:solidFill>
                  <a:srgbClr val="186AB4"/>
                </a:solidFill>
                <a:latin typeface="Chewy"/>
                <a:ea typeface="Chewy"/>
                <a:cs typeface="Chewy"/>
                <a:sym typeface="Chewy"/>
              </a:rPr>
              <a:t>03</a:t>
            </a:r>
            <a:endParaRPr sz="7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11700" y="4230575"/>
            <a:ext cx="8462918" cy="605100"/>
          </a:xfrm>
        </p:spPr>
        <p:txBody>
          <a:bodyPr>
            <a:noAutofit/>
          </a:bodyPr>
          <a:lstStyle/>
          <a:p>
            <a:pPr algn="ctr"/>
            <a:r>
              <a:rPr lang="en-US" sz="2400" dirty="0" smtClean="0"/>
              <a:t>Listen to the song and write down the ways to deal with each natural disaster.</a:t>
            </a:r>
            <a:endParaRPr lang="en-US" sz="2400" dirty="0"/>
          </a:p>
        </p:txBody>
      </p:sp>
      <p:pic>
        <p:nvPicPr>
          <p:cNvPr id="4" name="Natural Disaster Safety Song - Pinkfong Safety Rangers - Pinkfong Songs for Children">
            <a:hlinkClick r:id="" action="ppaction://media"/>
          </p:cNvPr>
          <p:cNvPicPr>
            <a:picLocks noChangeAspect="1"/>
          </p:cNvPicPr>
          <p:nvPr>
            <a:videoFile r:link="rId1"/>
            <p:extLst>
              <p:ext uri="{DAA4B4D4-6D71-4841-9C94-3DE7FCFB9230}">
                <p14:media xmlns:p14="http://schemas.microsoft.com/office/powerpoint/2010/main" r:embed="rId2">
                  <p14:trim st="9025" end="12064.6333"/>
                </p14:media>
              </p:ext>
            </p:extLst>
          </p:nvPr>
        </p:nvPicPr>
        <p:blipFill>
          <a:blip r:embed="rId4"/>
          <a:stretch>
            <a:fillRect/>
          </a:stretch>
        </p:blipFill>
        <p:spPr>
          <a:xfrm>
            <a:off x="777240" y="-294705"/>
            <a:ext cx="7724878" cy="4345244"/>
          </a:xfrm>
          <a:prstGeom prst="rect">
            <a:avLst/>
          </a:prstGeom>
        </p:spPr>
      </p:pic>
    </p:spTree>
    <p:extLst>
      <p:ext uri="{BB962C8B-B14F-4D97-AF65-F5344CB8AC3E}">
        <p14:creationId xmlns:p14="http://schemas.microsoft.com/office/powerpoint/2010/main" val="2048241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418"/>
        <p:cNvGrpSpPr/>
        <p:nvPr/>
      </p:nvGrpSpPr>
      <p:grpSpPr>
        <a:xfrm>
          <a:off x="0" y="0"/>
          <a:ext cx="0" cy="0"/>
          <a:chOff x="0" y="0"/>
          <a:chExt cx="0" cy="0"/>
        </a:xfrm>
      </p:grpSpPr>
      <p:sp>
        <p:nvSpPr>
          <p:cNvPr id="419" name="Google Shape;419;p24"/>
          <p:cNvSpPr/>
          <p:nvPr/>
        </p:nvSpPr>
        <p:spPr>
          <a:xfrm>
            <a:off x="-412113" y="-608538"/>
            <a:ext cx="9966960" cy="6819499"/>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sp>
        <p:nvSpPr>
          <p:cNvPr id="420" name="Google Shape;420;p24"/>
          <p:cNvSpPr txBox="1"/>
          <p:nvPr/>
        </p:nvSpPr>
        <p:spPr>
          <a:xfrm>
            <a:off x="414927" y="378923"/>
            <a:ext cx="5710074" cy="701282"/>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en" sz="4900" b="0" i="0" u="none" strike="noStrike" cap="none" dirty="0" smtClean="0">
                <a:solidFill>
                  <a:srgbClr val="186AB4"/>
                </a:solidFill>
                <a:latin typeface="Chewy"/>
                <a:ea typeface="Chewy"/>
                <a:cs typeface="Chewy"/>
                <a:sym typeface="Chewy"/>
              </a:rPr>
              <a:t>Let’s wrap up!</a:t>
            </a:r>
            <a:endParaRPr sz="700" dirty="0"/>
          </a:p>
        </p:txBody>
      </p:sp>
      <p:grpSp>
        <p:nvGrpSpPr>
          <p:cNvPr id="439" name="Google Shape;439;p24"/>
          <p:cNvGrpSpPr/>
          <p:nvPr/>
        </p:nvGrpSpPr>
        <p:grpSpPr>
          <a:xfrm>
            <a:off x="619124" y="1171011"/>
            <a:ext cx="2089361" cy="3045991"/>
            <a:chOff x="0" y="-1"/>
            <a:chExt cx="5571630" cy="5371302"/>
          </a:xfrm>
        </p:grpSpPr>
        <p:grpSp>
          <p:nvGrpSpPr>
            <p:cNvPr id="440" name="Google Shape;440;p24"/>
            <p:cNvGrpSpPr/>
            <p:nvPr/>
          </p:nvGrpSpPr>
          <p:grpSpPr>
            <a:xfrm>
              <a:off x="279400" y="182030"/>
              <a:ext cx="5292230" cy="5189271"/>
              <a:chOff x="0" y="-38100"/>
              <a:chExt cx="2801651" cy="2747145"/>
            </a:xfrm>
          </p:grpSpPr>
          <p:sp>
            <p:nvSpPr>
              <p:cNvPr id="441" name="Google Shape;441;p24"/>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42" name="Google Shape;442;p24"/>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15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44" name="Google Shape;444;p24"/>
            <p:cNvSpPr/>
            <p:nvPr/>
          </p:nvSpPr>
          <p:spPr>
            <a:xfrm>
              <a:off x="0" y="-1"/>
              <a:ext cx="5292230" cy="5117302"/>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46" name="Google Shape;446;p24"/>
            <p:cNvSpPr txBox="1"/>
            <p:nvPr/>
          </p:nvSpPr>
          <p:spPr>
            <a:xfrm>
              <a:off x="934643" y="3751373"/>
              <a:ext cx="3297899" cy="748973"/>
            </a:xfrm>
            <a:prstGeom prst="rect">
              <a:avLst/>
            </a:prstGeom>
            <a:noFill/>
            <a:ln>
              <a:noFill/>
            </a:ln>
          </p:spPr>
          <p:txBody>
            <a:bodyPr spcFirstLastPara="1" wrap="square" lIns="0" tIns="0" rIns="0" bIns="0" anchor="t" anchorCtr="0">
              <a:spAutoFit/>
            </a:bodyPr>
            <a:lstStyle/>
            <a:p>
              <a:pPr lvl="0">
                <a:lnSpc>
                  <a:spcPct val="115000"/>
                </a:lnSpc>
              </a:pPr>
              <a:r>
                <a:rPr lang="en-US" sz="2400" dirty="0">
                  <a:solidFill>
                    <a:srgbClr val="186AB4"/>
                  </a:solidFill>
                  <a:latin typeface="Courgette"/>
                  <a:ea typeface="Courgette"/>
                  <a:cs typeface="Courgette"/>
                  <a:sym typeface="Courgette"/>
                </a:rPr>
                <a:t>property</a:t>
              </a:r>
              <a:endParaRPr sz="2400" dirty="0"/>
            </a:p>
          </p:txBody>
        </p:sp>
        <p:sp>
          <p:nvSpPr>
            <p:cNvPr id="447" name="Google Shape;447;p24"/>
            <p:cNvSpPr txBox="1"/>
            <p:nvPr/>
          </p:nvSpPr>
          <p:spPr>
            <a:xfrm>
              <a:off x="508792" y="253999"/>
              <a:ext cx="4149601" cy="4493832"/>
            </a:xfrm>
            <a:prstGeom prst="rect">
              <a:avLst/>
            </a:prstGeom>
            <a:noFill/>
            <a:ln>
              <a:noFill/>
            </a:ln>
          </p:spPr>
          <p:txBody>
            <a:bodyPr spcFirstLastPara="1" wrap="square" lIns="0" tIns="0" rIns="0" bIns="0" anchor="t" anchorCtr="0">
              <a:spAutoFit/>
            </a:bodyPr>
            <a:lstStyle/>
            <a:p>
              <a:pPr lvl="1">
                <a:lnSpc>
                  <a:spcPct val="115000"/>
                </a:lnSpc>
              </a:pPr>
              <a:r>
                <a:rPr lang="en-US" sz="2400" dirty="0" smtClean="0">
                  <a:latin typeface="Cabin" panose="020B0604020202020204" charset="0"/>
                </a:rPr>
                <a:t>1. The </a:t>
              </a:r>
              <a:r>
                <a:rPr lang="en-US" sz="2400" dirty="0">
                  <a:latin typeface="Cabin" panose="020B0604020202020204" charset="0"/>
                </a:rPr>
                <a:t>flood victims are collecting their personal </a:t>
              </a:r>
              <a:r>
                <a:rPr lang="en-US" sz="2400" dirty="0" smtClean="0">
                  <a:latin typeface="Cabin" panose="020B0604020202020204" charset="0"/>
                </a:rPr>
                <a:t>________.</a:t>
              </a:r>
              <a:endParaRPr sz="2400" dirty="0">
                <a:latin typeface="Cabin" panose="020B0604020202020204" charset="0"/>
              </a:endParaRPr>
            </a:p>
          </p:txBody>
        </p:sp>
      </p:grpSp>
      <p:grpSp>
        <p:nvGrpSpPr>
          <p:cNvPr id="38" name="Google Shape;439;p24"/>
          <p:cNvGrpSpPr/>
          <p:nvPr/>
        </p:nvGrpSpPr>
        <p:grpSpPr>
          <a:xfrm>
            <a:off x="2948835" y="396474"/>
            <a:ext cx="3197648" cy="4424884"/>
            <a:chOff x="-625082" y="-2431541"/>
            <a:chExt cx="7028358" cy="7802842"/>
          </a:xfrm>
        </p:grpSpPr>
        <p:grpSp>
          <p:nvGrpSpPr>
            <p:cNvPr id="39" name="Google Shape;440;p24"/>
            <p:cNvGrpSpPr/>
            <p:nvPr/>
          </p:nvGrpSpPr>
          <p:grpSpPr>
            <a:xfrm>
              <a:off x="-625082" y="-2431541"/>
              <a:ext cx="7028358" cy="7802842"/>
              <a:chOff x="-478823" y="-1421697"/>
              <a:chExt cx="3720739" cy="4130742"/>
            </a:xfrm>
          </p:grpSpPr>
          <p:sp>
            <p:nvSpPr>
              <p:cNvPr id="43" name="Google Shape;441;p24"/>
              <p:cNvSpPr/>
              <p:nvPr/>
            </p:nvSpPr>
            <p:spPr>
              <a:xfrm>
                <a:off x="0" y="0"/>
                <a:ext cx="3241916"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4" name="Google Shape;442;p24"/>
              <p:cNvSpPr txBox="1"/>
              <p:nvPr/>
            </p:nvSpPr>
            <p:spPr>
              <a:xfrm>
                <a:off x="-478823" y="-1421697"/>
                <a:ext cx="3310547"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15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0" name="Google Shape;444;p24"/>
            <p:cNvSpPr/>
            <p:nvPr/>
          </p:nvSpPr>
          <p:spPr>
            <a:xfrm>
              <a:off x="-47669" y="85655"/>
              <a:ext cx="6253518" cy="5117303"/>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1" name="Google Shape;446;p24"/>
            <p:cNvSpPr txBox="1"/>
            <p:nvPr/>
          </p:nvSpPr>
          <p:spPr>
            <a:xfrm>
              <a:off x="81397" y="3456028"/>
              <a:ext cx="5719623" cy="748973"/>
            </a:xfrm>
            <a:prstGeom prst="rect">
              <a:avLst/>
            </a:prstGeom>
            <a:noFill/>
            <a:ln>
              <a:noFill/>
            </a:ln>
          </p:spPr>
          <p:txBody>
            <a:bodyPr spcFirstLastPara="1" wrap="square" lIns="0" tIns="0" rIns="0" bIns="0" anchor="t" anchorCtr="0">
              <a:spAutoFit/>
            </a:bodyPr>
            <a:lstStyle/>
            <a:p>
              <a:pPr lvl="0" algn="ctr">
                <a:lnSpc>
                  <a:spcPct val="115000"/>
                </a:lnSpc>
              </a:pPr>
              <a:r>
                <a:rPr lang="en-US" sz="2400" dirty="0" smtClean="0">
                  <a:solidFill>
                    <a:srgbClr val="186AB4"/>
                  </a:solidFill>
                  <a:latin typeface="Courgette"/>
                  <a:ea typeface="Courgette"/>
                  <a:cs typeface="Courgette"/>
                  <a:sym typeface="Courgette"/>
                </a:rPr>
                <a:t>An emergency </a:t>
              </a:r>
              <a:r>
                <a:rPr lang="en-US" sz="2400" dirty="0">
                  <a:solidFill>
                    <a:srgbClr val="186AB4"/>
                  </a:solidFill>
                  <a:latin typeface="Courgette"/>
                  <a:ea typeface="Courgette"/>
                  <a:cs typeface="Courgette"/>
                  <a:sym typeface="Courgette"/>
                </a:rPr>
                <a:t>kit</a:t>
              </a:r>
            </a:p>
          </p:txBody>
        </p:sp>
        <p:sp>
          <p:nvSpPr>
            <p:cNvPr id="42" name="Google Shape;447;p24"/>
            <p:cNvSpPr txBox="1"/>
            <p:nvPr/>
          </p:nvSpPr>
          <p:spPr>
            <a:xfrm>
              <a:off x="508790" y="253999"/>
              <a:ext cx="5292231" cy="2995889"/>
            </a:xfrm>
            <a:prstGeom prst="rect">
              <a:avLst/>
            </a:prstGeom>
            <a:noFill/>
            <a:ln>
              <a:noFill/>
            </a:ln>
          </p:spPr>
          <p:txBody>
            <a:bodyPr spcFirstLastPara="1" wrap="square" lIns="0" tIns="0" rIns="0" bIns="0" anchor="t" anchorCtr="0">
              <a:spAutoFit/>
            </a:bodyPr>
            <a:lstStyle/>
            <a:p>
              <a:pPr lvl="1" algn="ctr">
                <a:lnSpc>
                  <a:spcPct val="115000"/>
                </a:lnSpc>
              </a:pPr>
              <a:r>
                <a:rPr lang="en-US" sz="2400" dirty="0">
                  <a:latin typeface="Cabin" panose="020B0604020202020204" charset="0"/>
                </a:rPr>
                <a:t>2. </a:t>
              </a:r>
              <a:r>
                <a:rPr lang="en-US" sz="2400" dirty="0" smtClean="0">
                  <a:latin typeface="Cabin" panose="020B0604020202020204" charset="0"/>
                </a:rPr>
                <a:t>What should we make to </a:t>
              </a:r>
              <a:r>
                <a:rPr lang="en-US" sz="2400" dirty="0">
                  <a:latin typeface="Cabin" panose="020B0604020202020204" charset="0"/>
                </a:rPr>
                <a:t>prepare for a natural </a:t>
              </a:r>
              <a:r>
                <a:rPr lang="en-US" sz="2400" dirty="0" smtClean="0">
                  <a:latin typeface="Cabin" panose="020B0604020202020204" charset="0"/>
                </a:rPr>
                <a:t>disaste</a:t>
              </a:r>
              <a:r>
                <a:rPr lang="en-US" sz="2400" dirty="0">
                  <a:latin typeface="Cabin" panose="020B0604020202020204" charset="0"/>
                </a:rPr>
                <a:t>r</a:t>
              </a:r>
              <a:r>
                <a:rPr lang="en-US" sz="2400" dirty="0" smtClean="0">
                  <a:latin typeface="Cabin" panose="020B0604020202020204" charset="0"/>
                </a:rPr>
                <a:t>?</a:t>
              </a:r>
              <a:endParaRPr sz="2400" dirty="0">
                <a:latin typeface="Cabin" panose="020B0604020202020204" charset="0"/>
              </a:endParaRPr>
            </a:p>
          </p:txBody>
        </p:sp>
      </p:grpSp>
      <p:grpSp>
        <p:nvGrpSpPr>
          <p:cNvPr id="45" name="Google Shape;439;p24"/>
          <p:cNvGrpSpPr/>
          <p:nvPr/>
        </p:nvGrpSpPr>
        <p:grpSpPr>
          <a:xfrm>
            <a:off x="6587997" y="833282"/>
            <a:ext cx="2104211" cy="3045991"/>
            <a:chOff x="-39600" y="-1"/>
            <a:chExt cx="5611230" cy="5371302"/>
          </a:xfrm>
        </p:grpSpPr>
        <p:grpSp>
          <p:nvGrpSpPr>
            <p:cNvPr id="46" name="Google Shape;440;p24"/>
            <p:cNvGrpSpPr/>
            <p:nvPr/>
          </p:nvGrpSpPr>
          <p:grpSpPr>
            <a:xfrm>
              <a:off x="279400" y="182030"/>
              <a:ext cx="5292230" cy="5189271"/>
              <a:chOff x="0" y="-38100"/>
              <a:chExt cx="2801651" cy="2747145"/>
            </a:xfrm>
          </p:grpSpPr>
          <p:sp>
            <p:nvSpPr>
              <p:cNvPr id="50" name="Google Shape;441;p24"/>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51" name="Google Shape;442;p24"/>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15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7" name="Google Shape;444;p24"/>
            <p:cNvSpPr/>
            <p:nvPr/>
          </p:nvSpPr>
          <p:spPr>
            <a:xfrm>
              <a:off x="0" y="-1"/>
              <a:ext cx="5292230" cy="5117302"/>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endParaRPr/>
            </a:p>
          </p:txBody>
        </p:sp>
        <p:sp>
          <p:nvSpPr>
            <p:cNvPr id="48" name="Google Shape;446;p24"/>
            <p:cNvSpPr txBox="1"/>
            <p:nvPr/>
          </p:nvSpPr>
          <p:spPr>
            <a:xfrm>
              <a:off x="-6104" y="139320"/>
              <a:ext cx="1777766"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smtClean="0">
                  <a:solidFill>
                    <a:srgbClr val="186AB4"/>
                  </a:solidFill>
                  <a:latin typeface="Courgette"/>
                  <a:ea typeface="Courgette"/>
                  <a:cs typeface="Courgette"/>
                  <a:sym typeface="Courgette"/>
                </a:rPr>
                <a:t>‘</a:t>
              </a:r>
              <a:endParaRPr sz="5000" dirty="0"/>
            </a:p>
          </p:txBody>
        </p:sp>
        <p:sp>
          <p:nvSpPr>
            <p:cNvPr id="49" name="Google Shape;447;p24"/>
            <p:cNvSpPr txBox="1"/>
            <p:nvPr/>
          </p:nvSpPr>
          <p:spPr>
            <a:xfrm>
              <a:off x="440011" y="347130"/>
              <a:ext cx="4720915" cy="4369003"/>
            </a:xfrm>
            <a:prstGeom prst="rect">
              <a:avLst/>
            </a:prstGeom>
            <a:noFill/>
            <a:ln>
              <a:noFill/>
            </a:ln>
          </p:spPr>
          <p:txBody>
            <a:bodyPr spcFirstLastPara="1" wrap="square" lIns="0" tIns="0" rIns="0" bIns="0" anchor="t" anchorCtr="0">
              <a:spAutoFit/>
            </a:bodyPr>
            <a:lstStyle/>
            <a:p>
              <a:pPr lvl="1">
                <a:lnSpc>
                  <a:spcPct val="115000"/>
                </a:lnSpc>
              </a:pPr>
              <a:r>
                <a:rPr lang="en-US" sz="2800" dirty="0" smtClean="0">
                  <a:latin typeface="Cabin" panose="020B0604020202020204" charset="0"/>
                </a:rPr>
                <a:t>Regional</a:t>
              </a:r>
            </a:p>
            <a:p>
              <a:pPr lvl="1">
                <a:lnSpc>
                  <a:spcPct val="115000"/>
                </a:lnSpc>
              </a:pPr>
              <a:r>
                <a:rPr lang="en-US" sz="2800" dirty="0" smtClean="0">
                  <a:latin typeface="Cabin" panose="020B0604020202020204" charset="0"/>
                </a:rPr>
                <a:t>Disastrous</a:t>
              </a:r>
            </a:p>
            <a:p>
              <a:pPr lvl="1">
                <a:lnSpc>
                  <a:spcPct val="115000"/>
                </a:lnSpc>
              </a:pPr>
              <a:r>
                <a:rPr lang="en-US" sz="2800" dirty="0" smtClean="0">
                  <a:latin typeface="Cabin" panose="020B0604020202020204" charset="0"/>
                </a:rPr>
                <a:t>Practical</a:t>
              </a:r>
            </a:p>
            <a:p>
              <a:pPr lvl="1">
                <a:lnSpc>
                  <a:spcPct val="115000"/>
                </a:lnSpc>
              </a:pPr>
              <a:r>
                <a:rPr lang="en-US" sz="2800" dirty="0" smtClean="0">
                  <a:latin typeface="Cabin" panose="020B0604020202020204" charset="0"/>
                </a:rPr>
                <a:t>Numerous</a:t>
              </a:r>
            </a:p>
            <a:p>
              <a:pPr lvl="1">
                <a:lnSpc>
                  <a:spcPct val="115000"/>
                </a:lnSpc>
              </a:pPr>
              <a:r>
                <a:rPr lang="en-US" sz="2800" dirty="0" smtClean="0">
                  <a:latin typeface="Cabin" panose="020B0604020202020204" charset="0"/>
                </a:rPr>
                <a:t>Curious   </a:t>
              </a:r>
              <a:endParaRPr sz="2800" dirty="0">
                <a:latin typeface="Cabin" panose="020B0604020202020204" charset="0"/>
              </a:endParaRPr>
            </a:p>
          </p:txBody>
        </p:sp>
        <p:sp>
          <p:nvSpPr>
            <p:cNvPr id="52" name="Google Shape;446;p24"/>
            <p:cNvSpPr txBox="1"/>
            <p:nvPr/>
          </p:nvSpPr>
          <p:spPr>
            <a:xfrm>
              <a:off x="1139912" y="1163588"/>
              <a:ext cx="900427"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smtClean="0">
                  <a:solidFill>
                    <a:srgbClr val="186AB4"/>
                  </a:solidFill>
                  <a:latin typeface="Courgette"/>
                  <a:ea typeface="Courgette"/>
                  <a:cs typeface="Courgette"/>
                  <a:sym typeface="Courgette"/>
                </a:rPr>
                <a:t>‘</a:t>
              </a:r>
              <a:endParaRPr sz="5000" dirty="0"/>
            </a:p>
          </p:txBody>
        </p:sp>
        <p:sp>
          <p:nvSpPr>
            <p:cNvPr id="53" name="Google Shape;446;p24"/>
            <p:cNvSpPr txBox="1"/>
            <p:nvPr/>
          </p:nvSpPr>
          <p:spPr>
            <a:xfrm>
              <a:off x="10723" y="1980046"/>
              <a:ext cx="2635392"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smtClean="0">
                  <a:solidFill>
                    <a:srgbClr val="186AB4"/>
                  </a:solidFill>
                  <a:latin typeface="Courgette"/>
                  <a:ea typeface="Courgette"/>
                  <a:cs typeface="Courgette"/>
                  <a:sym typeface="Courgette"/>
                </a:rPr>
                <a:t>‘</a:t>
              </a:r>
              <a:endParaRPr sz="5000" dirty="0"/>
            </a:p>
          </p:txBody>
        </p:sp>
        <p:sp>
          <p:nvSpPr>
            <p:cNvPr id="54" name="Google Shape;446;p24"/>
            <p:cNvSpPr txBox="1"/>
            <p:nvPr/>
          </p:nvSpPr>
          <p:spPr>
            <a:xfrm>
              <a:off x="-39600" y="2775775"/>
              <a:ext cx="2027862"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smtClean="0">
                  <a:solidFill>
                    <a:srgbClr val="186AB4"/>
                  </a:solidFill>
                  <a:latin typeface="Courgette"/>
                  <a:ea typeface="Courgette"/>
                  <a:cs typeface="Courgette"/>
                  <a:sym typeface="Courgette"/>
                </a:rPr>
                <a:t>‘</a:t>
              </a:r>
              <a:endParaRPr sz="5000" dirty="0"/>
            </a:p>
          </p:txBody>
        </p:sp>
        <p:sp>
          <p:nvSpPr>
            <p:cNvPr id="55" name="Google Shape;446;p24"/>
            <p:cNvSpPr txBox="1"/>
            <p:nvPr/>
          </p:nvSpPr>
          <p:spPr>
            <a:xfrm>
              <a:off x="-6104" y="3599651"/>
              <a:ext cx="2027862" cy="1560359"/>
            </a:xfrm>
            <a:prstGeom prst="rect">
              <a:avLst/>
            </a:prstGeom>
            <a:noFill/>
            <a:ln>
              <a:noFill/>
            </a:ln>
          </p:spPr>
          <p:txBody>
            <a:bodyPr spcFirstLastPara="1" wrap="square" lIns="0" tIns="0" rIns="0" bIns="0" anchor="t" anchorCtr="0">
              <a:spAutoFit/>
            </a:bodyPr>
            <a:lstStyle/>
            <a:p>
              <a:pPr lvl="0">
                <a:lnSpc>
                  <a:spcPct val="115000"/>
                </a:lnSpc>
              </a:pPr>
              <a:r>
                <a:rPr lang="en-US" sz="5000" dirty="0" smtClean="0">
                  <a:solidFill>
                    <a:srgbClr val="186AB4"/>
                  </a:solidFill>
                  <a:latin typeface="Courgette"/>
                  <a:ea typeface="Courgette"/>
                  <a:cs typeface="Courgette"/>
                  <a:sym typeface="Courgette"/>
                </a:rPr>
                <a:t>‘</a:t>
              </a:r>
              <a:endParaRPr sz="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467"/>
        <p:cNvGrpSpPr/>
        <p:nvPr/>
      </p:nvGrpSpPr>
      <p:grpSpPr>
        <a:xfrm>
          <a:off x="0" y="0"/>
          <a:ext cx="0" cy="0"/>
          <a:chOff x="0" y="0"/>
          <a:chExt cx="0" cy="0"/>
        </a:xfrm>
      </p:grpSpPr>
      <p:sp>
        <p:nvSpPr>
          <p:cNvPr id="468" name="Google Shape;468;p26"/>
          <p:cNvSpPr/>
          <p:nvPr/>
        </p:nvSpPr>
        <p:spPr>
          <a:xfrm>
            <a:off x="-286775" y="-978950"/>
            <a:ext cx="10378440" cy="7101038"/>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469" name="Google Shape;469;p26"/>
          <p:cNvGrpSpPr/>
          <p:nvPr/>
        </p:nvGrpSpPr>
        <p:grpSpPr>
          <a:xfrm>
            <a:off x="633926" y="772803"/>
            <a:ext cx="4526309" cy="3597894"/>
            <a:chOff x="0" y="0"/>
            <a:chExt cx="12070156" cy="9594382"/>
          </a:xfrm>
        </p:grpSpPr>
        <p:grpSp>
          <p:nvGrpSpPr>
            <p:cNvPr id="470" name="Google Shape;470;p26"/>
            <p:cNvGrpSpPr/>
            <p:nvPr/>
          </p:nvGrpSpPr>
          <p:grpSpPr>
            <a:xfrm>
              <a:off x="377273" y="216711"/>
              <a:ext cx="11692883" cy="9377671"/>
              <a:chOff x="0" y="-38100"/>
              <a:chExt cx="3289972" cy="2638552"/>
            </a:xfrm>
          </p:grpSpPr>
          <p:sp>
            <p:nvSpPr>
              <p:cNvPr id="471" name="Google Shape;471;p26"/>
              <p:cNvSpPr/>
              <p:nvPr/>
            </p:nvSpPr>
            <p:spPr>
              <a:xfrm>
                <a:off x="0" y="0"/>
                <a:ext cx="3289972" cy="2600452"/>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2" name="Google Shape;472;p26"/>
              <p:cNvSpPr txBox="1"/>
              <p:nvPr/>
            </p:nvSpPr>
            <p:spPr>
              <a:xfrm>
                <a:off x="0" y="-38100"/>
                <a:ext cx="3289972" cy="2638552"/>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74" name="Google Shape;474;p26"/>
            <p:cNvSpPr/>
            <p:nvPr/>
          </p:nvSpPr>
          <p:spPr>
            <a:xfrm>
              <a:off x="0" y="0"/>
              <a:ext cx="11692884" cy="9242259"/>
            </a:xfrm>
            <a:custGeom>
              <a:avLst/>
              <a:gdLst/>
              <a:ahLst/>
              <a:cxnLst/>
              <a:rect l="l" t="t" r="r" b="b"/>
              <a:pathLst>
                <a:path w="3289972" h="2600452" extrusionOk="0">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grpSp>
        <p:nvGrpSpPr>
          <p:cNvPr id="476" name="Google Shape;476;p26"/>
          <p:cNvGrpSpPr/>
          <p:nvPr/>
        </p:nvGrpSpPr>
        <p:grpSpPr>
          <a:xfrm>
            <a:off x="837563" y="854070"/>
            <a:ext cx="6097924" cy="3231654"/>
            <a:chOff x="-10670499" y="-2070889"/>
            <a:chExt cx="16261135" cy="8617742"/>
          </a:xfrm>
        </p:grpSpPr>
        <p:grpSp>
          <p:nvGrpSpPr>
            <p:cNvPr id="477" name="Google Shape;477;p26"/>
            <p:cNvGrpSpPr/>
            <p:nvPr/>
          </p:nvGrpSpPr>
          <p:grpSpPr>
            <a:xfrm>
              <a:off x="279400" y="182030"/>
              <a:ext cx="5292230" cy="5189271"/>
              <a:chOff x="0" y="-38100"/>
              <a:chExt cx="2801651" cy="2747145"/>
            </a:xfrm>
          </p:grpSpPr>
          <p:sp>
            <p:nvSpPr>
              <p:cNvPr id="478" name="Google Shape;478;p26"/>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9" name="Google Shape;479;p26"/>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80" name="Google Shape;480;p26"/>
            <p:cNvGrpSpPr/>
            <p:nvPr/>
          </p:nvGrpSpPr>
          <p:grpSpPr>
            <a:xfrm>
              <a:off x="0" y="-71970"/>
              <a:ext cx="5292230" cy="5189271"/>
              <a:chOff x="0" y="-38100"/>
              <a:chExt cx="2801651" cy="2747145"/>
            </a:xfrm>
          </p:grpSpPr>
          <p:sp>
            <p:nvSpPr>
              <p:cNvPr id="481" name="Google Shape;481;p26"/>
              <p:cNvSpPr/>
              <p:nvPr/>
            </p:nvSpPr>
            <p:spPr>
              <a:xfrm>
                <a:off x="0" y="0"/>
                <a:ext cx="2801651" cy="2709045"/>
              </a:xfrm>
              <a:custGeom>
                <a:avLst/>
                <a:gdLst/>
                <a:ahLst/>
                <a:cxnLst/>
                <a:rect l="l" t="t" r="r" b="b"/>
                <a:pathLst>
                  <a:path w="2801651" h="2709045" extrusionOk="0">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2" name="Google Shape;482;p26"/>
              <p:cNvSpPr txBox="1"/>
              <p:nvPr/>
            </p:nvSpPr>
            <p:spPr>
              <a:xfrm>
                <a:off x="0" y="-38100"/>
                <a:ext cx="2801651" cy="2747145"/>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83" name="Google Shape;483;p26"/>
            <p:cNvSpPr txBox="1"/>
            <p:nvPr/>
          </p:nvSpPr>
          <p:spPr>
            <a:xfrm>
              <a:off x="608803" y="928278"/>
              <a:ext cx="4981833" cy="11490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800" b="0" i="0" u="none" strike="noStrike" cap="none" dirty="0" smtClean="0">
                  <a:solidFill>
                    <a:srgbClr val="186AB4"/>
                  </a:solidFill>
                  <a:latin typeface="Courgette"/>
                  <a:ea typeface="Courgette"/>
                  <a:cs typeface="Courgette"/>
                  <a:sym typeface="Courgette"/>
                </a:rPr>
                <a:t>Homework</a:t>
              </a:r>
              <a:endParaRPr sz="2800" dirty="0"/>
            </a:p>
          </p:txBody>
        </p:sp>
        <p:sp>
          <p:nvSpPr>
            <p:cNvPr id="484" name="Google Shape;484;p26"/>
            <p:cNvSpPr txBox="1"/>
            <p:nvPr/>
          </p:nvSpPr>
          <p:spPr>
            <a:xfrm>
              <a:off x="608803" y="2374358"/>
              <a:ext cx="4149600" cy="1887696"/>
            </a:xfrm>
            <a:prstGeom prst="rect">
              <a:avLst/>
            </a:prstGeom>
            <a:noFill/>
            <a:ln>
              <a:noFill/>
            </a:ln>
          </p:spPr>
          <p:txBody>
            <a:bodyPr spcFirstLastPara="1" wrap="square" lIns="0" tIns="0" rIns="0" bIns="0" anchor="t" anchorCtr="0">
              <a:spAutoFit/>
            </a:bodyPr>
            <a:lstStyle/>
            <a:p>
              <a:pPr marL="0" marR="0" lvl="1" indent="0" algn="l" rtl="0">
                <a:lnSpc>
                  <a:spcPct val="115000"/>
                </a:lnSpc>
                <a:spcBef>
                  <a:spcPts val="0"/>
                </a:spcBef>
                <a:spcAft>
                  <a:spcPts val="0"/>
                </a:spcAft>
                <a:buNone/>
              </a:pPr>
              <a:r>
                <a:rPr lang="en" sz="2000" b="0" i="0" u="none" strike="noStrike" cap="none" dirty="0" smtClean="0">
                  <a:solidFill>
                    <a:srgbClr val="186AB4"/>
                  </a:solidFill>
                  <a:latin typeface="Cabin"/>
                  <a:ea typeface="Cabin"/>
                  <a:cs typeface="Cabin"/>
                  <a:sym typeface="Cabin"/>
                </a:rPr>
                <a:t>Thanks for lítening</a:t>
              </a:r>
              <a:endParaRPr sz="2000" dirty="0"/>
            </a:p>
          </p:txBody>
        </p:sp>
        <p:sp>
          <p:nvSpPr>
            <p:cNvPr id="51" name="Google Shape;484;p26"/>
            <p:cNvSpPr txBox="1"/>
            <p:nvPr/>
          </p:nvSpPr>
          <p:spPr>
            <a:xfrm>
              <a:off x="-10670499" y="-2070889"/>
              <a:ext cx="10055237" cy="8617742"/>
            </a:xfrm>
            <a:prstGeom prst="rect">
              <a:avLst/>
            </a:prstGeom>
            <a:noFill/>
            <a:ln>
              <a:noFill/>
            </a:ln>
          </p:spPr>
          <p:txBody>
            <a:bodyPr spcFirstLastPara="1" wrap="square" lIns="0" tIns="0" rIns="0" bIns="0" anchor="t" anchorCtr="0">
              <a:spAutoFit/>
            </a:bodyPr>
            <a:lstStyle/>
            <a:p>
              <a:pPr lvl="1">
                <a:lnSpc>
                  <a:spcPct val="150000"/>
                </a:lnSpc>
              </a:pPr>
              <a:r>
                <a:rPr lang="en-US" sz="2800" dirty="0">
                  <a:solidFill>
                    <a:srgbClr val="186AB4"/>
                  </a:solidFill>
                  <a:latin typeface="Cabin"/>
                  <a:ea typeface="Cabin"/>
                  <a:cs typeface="Cabin"/>
                  <a:sym typeface="Cabin"/>
                </a:rPr>
                <a:t>- Learn the new </a:t>
              </a:r>
              <a:r>
                <a:rPr lang="en-US" sz="2800" dirty="0" smtClean="0">
                  <a:solidFill>
                    <a:srgbClr val="186AB4"/>
                  </a:solidFill>
                  <a:latin typeface="Cabin"/>
                  <a:ea typeface="Cabin"/>
                  <a:cs typeface="Cabin"/>
                  <a:sym typeface="Cabin"/>
                </a:rPr>
                <a:t>words.</a:t>
              </a:r>
              <a:endParaRPr lang="en-US" sz="2800" dirty="0">
                <a:solidFill>
                  <a:srgbClr val="186AB4"/>
                </a:solidFill>
                <a:latin typeface="Cabin"/>
                <a:ea typeface="Cabin"/>
                <a:cs typeface="Cabin"/>
                <a:sym typeface="Cabin"/>
              </a:endParaRPr>
            </a:p>
            <a:p>
              <a:pPr lvl="1">
                <a:lnSpc>
                  <a:spcPct val="150000"/>
                </a:lnSpc>
              </a:pPr>
              <a:r>
                <a:rPr lang="en-US" sz="2800" dirty="0">
                  <a:solidFill>
                    <a:srgbClr val="186AB4"/>
                  </a:solidFill>
                  <a:latin typeface="Cabin"/>
                  <a:ea typeface="Cabin"/>
                  <a:cs typeface="Cabin"/>
                  <a:sym typeface="Cabin"/>
                </a:rPr>
                <a:t>- Do exercises in the workbook.</a:t>
              </a:r>
            </a:p>
            <a:p>
              <a:pPr lvl="1">
                <a:lnSpc>
                  <a:spcPct val="150000"/>
                </a:lnSpc>
              </a:pPr>
              <a:r>
                <a:rPr lang="en-US" sz="2800" dirty="0">
                  <a:solidFill>
                    <a:srgbClr val="186AB4"/>
                  </a:solidFill>
                  <a:latin typeface="Cabin"/>
                  <a:ea typeface="Cabin"/>
                  <a:cs typeface="Cabin"/>
                  <a:sym typeface="Cabin"/>
                </a:rPr>
                <a:t>- Prepare for Lesson 3 - A closer look 2.</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CCE"/>
        </a:solidFill>
        <a:effectLst/>
      </p:bgPr>
    </p:bg>
    <p:spTree>
      <p:nvGrpSpPr>
        <p:cNvPr id="1" name="Shape 574"/>
        <p:cNvGrpSpPr/>
        <p:nvPr/>
      </p:nvGrpSpPr>
      <p:grpSpPr>
        <a:xfrm>
          <a:off x="0" y="0"/>
          <a:ext cx="0" cy="0"/>
          <a:chOff x="0" y="0"/>
          <a:chExt cx="0" cy="0"/>
        </a:xfrm>
      </p:grpSpPr>
      <p:sp>
        <p:nvSpPr>
          <p:cNvPr id="575" name="Google Shape;575;p28"/>
          <p:cNvSpPr/>
          <p:nvPr/>
        </p:nvSpPr>
        <p:spPr>
          <a:xfrm>
            <a:off x="-443500" y="-1031875"/>
            <a:ext cx="10561320" cy="7226166"/>
          </a:xfrm>
          <a:custGeom>
            <a:avLst/>
            <a:gdLst/>
            <a:ahLst/>
            <a:cxnLst/>
            <a:rect l="l" t="t" r="r" b="b"/>
            <a:pathLst>
              <a:path w="18288000" h="12512842" extrusionOk="0">
                <a:moveTo>
                  <a:pt x="0" y="0"/>
                </a:moveTo>
                <a:lnTo>
                  <a:pt x="18288000" y="0"/>
                </a:lnTo>
                <a:lnTo>
                  <a:pt x="18288000" y="12512842"/>
                </a:lnTo>
                <a:lnTo>
                  <a:pt x="0" y="12512842"/>
                </a:lnTo>
                <a:lnTo>
                  <a:pt x="0" y="0"/>
                </a:lnTo>
                <a:close/>
              </a:path>
            </a:pathLst>
          </a:custGeom>
          <a:blipFill rotWithShape="1">
            <a:blip r:embed="rId3">
              <a:alphaModFix/>
            </a:blip>
            <a:stretch>
              <a:fillRect/>
            </a:stretch>
          </a:blipFill>
          <a:ln>
            <a:noFill/>
          </a:ln>
        </p:spPr>
      </p:sp>
      <p:grpSp>
        <p:nvGrpSpPr>
          <p:cNvPr id="576" name="Google Shape;576;p28"/>
          <p:cNvGrpSpPr/>
          <p:nvPr/>
        </p:nvGrpSpPr>
        <p:grpSpPr>
          <a:xfrm>
            <a:off x="3209773" y="899590"/>
            <a:ext cx="2748809" cy="3379638"/>
            <a:chOff x="0" y="-38100"/>
            <a:chExt cx="2552435" cy="3138197"/>
          </a:xfrm>
        </p:grpSpPr>
        <p:sp>
          <p:nvSpPr>
            <p:cNvPr id="577" name="Google Shape;577;p28"/>
            <p:cNvSpPr/>
            <p:nvPr/>
          </p:nvSpPr>
          <p:spPr>
            <a:xfrm>
              <a:off x="0" y="0"/>
              <a:ext cx="2552435" cy="3100097"/>
            </a:xfrm>
            <a:custGeom>
              <a:avLst/>
              <a:gdLst/>
              <a:ahLst/>
              <a:cxnLst/>
              <a:rect l="l" t="t" r="r" b="b"/>
              <a:pathLst>
                <a:path w="2552435" h="3100097" extrusionOk="0">
                  <a:moveTo>
                    <a:pt x="45063" y="0"/>
                  </a:moveTo>
                  <a:lnTo>
                    <a:pt x="2507371" y="0"/>
                  </a:lnTo>
                  <a:cubicBezTo>
                    <a:pt x="2519323" y="0"/>
                    <a:pt x="2530785" y="4748"/>
                    <a:pt x="2539236" y="13199"/>
                  </a:cubicBezTo>
                  <a:cubicBezTo>
                    <a:pt x="2547687" y="21650"/>
                    <a:pt x="2552435" y="33112"/>
                    <a:pt x="2552435" y="45063"/>
                  </a:cubicBezTo>
                  <a:lnTo>
                    <a:pt x="2552435" y="3055034"/>
                  </a:lnTo>
                  <a:cubicBezTo>
                    <a:pt x="2552435" y="3079922"/>
                    <a:pt x="2532259" y="3100097"/>
                    <a:pt x="2507371" y="3100097"/>
                  </a:cubicBezTo>
                  <a:lnTo>
                    <a:pt x="45063" y="3100097"/>
                  </a:lnTo>
                  <a:cubicBezTo>
                    <a:pt x="33112" y="3100097"/>
                    <a:pt x="21650" y="3095350"/>
                    <a:pt x="13199" y="3086899"/>
                  </a:cubicBezTo>
                  <a:cubicBezTo>
                    <a:pt x="4748" y="3078448"/>
                    <a:pt x="0" y="3066985"/>
                    <a:pt x="0" y="3055034"/>
                  </a:cubicBezTo>
                  <a:lnTo>
                    <a:pt x="0" y="45063"/>
                  </a:lnTo>
                  <a:cubicBezTo>
                    <a:pt x="0" y="33112"/>
                    <a:pt x="4748" y="21650"/>
                    <a:pt x="13199" y="13199"/>
                  </a:cubicBezTo>
                  <a:cubicBezTo>
                    <a:pt x="21650" y="4748"/>
                    <a:pt x="33112" y="0"/>
                    <a:pt x="45063" y="0"/>
                  </a:cubicBezTo>
                  <a:close/>
                </a:path>
              </a:pathLst>
            </a:custGeom>
            <a:solidFill>
              <a:srgbClr val="186AB4"/>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78" name="Google Shape;578;p28"/>
            <p:cNvSpPr txBox="1"/>
            <p:nvPr/>
          </p:nvSpPr>
          <p:spPr>
            <a:xfrm>
              <a:off x="0" y="-38100"/>
              <a:ext cx="255243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79" name="Google Shape;579;p28"/>
          <p:cNvGrpSpPr/>
          <p:nvPr/>
        </p:nvGrpSpPr>
        <p:grpSpPr>
          <a:xfrm>
            <a:off x="3185418" y="823241"/>
            <a:ext cx="2727044" cy="3379638"/>
            <a:chOff x="0" y="-38100"/>
            <a:chExt cx="2532225" cy="3138197"/>
          </a:xfrm>
        </p:grpSpPr>
        <p:sp>
          <p:nvSpPr>
            <p:cNvPr id="580" name="Google Shape;580;p28"/>
            <p:cNvSpPr/>
            <p:nvPr/>
          </p:nvSpPr>
          <p:spPr>
            <a:xfrm>
              <a:off x="0" y="0"/>
              <a:ext cx="2532225" cy="3100097"/>
            </a:xfrm>
            <a:custGeom>
              <a:avLst/>
              <a:gdLst/>
              <a:ahLst/>
              <a:cxnLst/>
              <a:rect l="l" t="t" r="r" b="b"/>
              <a:pathLst>
                <a:path w="2532225" h="3100097" extrusionOk="0">
                  <a:moveTo>
                    <a:pt x="45423" y="0"/>
                  </a:moveTo>
                  <a:lnTo>
                    <a:pt x="2486802" y="0"/>
                  </a:lnTo>
                  <a:cubicBezTo>
                    <a:pt x="2498849" y="0"/>
                    <a:pt x="2510402" y="4786"/>
                    <a:pt x="2518921" y="13304"/>
                  </a:cubicBezTo>
                  <a:cubicBezTo>
                    <a:pt x="2527439" y="21823"/>
                    <a:pt x="2532225" y="33376"/>
                    <a:pt x="2532225" y="45423"/>
                  </a:cubicBezTo>
                  <a:lnTo>
                    <a:pt x="2532225" y="3054674"/>
                  </a:lnTo>
                  <a:cubicBezTo>
                    <a:pt x="2532225" y="3079761"/>
                    <a:pt x="2511888" y="3100097"/>
                    <a:pt x="2486802" y="3100097"/>
                  </a:cubicBezTo>
                  <a:lnTo>
                    <a:pt x="45423" y="3100097"/>
                  </a:lnTo>
                  <a:cubicBezTo>
                    <a:pt x="20337" y="3100097"/>
                    <a:pt x="0" y="3079761"/>
                    <a:pt x="0" y="3054674"/>
                  </a:cubicBezTo>
                  <a:lnTo>
                    <a:pt x="0" y="45423"/>
                  </a:lnTo>
                  <a:cubicBezTo>
                    <a:pt x="0" y="20337"/>
                    <a:pt x="20337" y="0"/>
                    <a:pt x="45423" y="0"/>
                  </a:cubicBezTo>
                  <a:close/>
                </a:path>
              </a:pathLst>
            </a:custGeom>
            <a:solidFill>
              <a:srgbClr val="FFECCE"/>
            </a:solidFill>
            <a:ln w="38100" cap="rnd" cmpd="sng">
              <a:solidFill>
                <a:srgbClr val="186AB4"/>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81" name="Google Shape;581;p28"/>
            <p:cNvSpPr txBox="1"/>
            <p:nvPr/>
          </p:nvSpPr>
          <p:spPr>
            <a:xfrm>
              <a:off x="0" y="-38100"/>
              <a:ext cx="2532225" cy="3138197"/>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82" name="Google Shape;582;p28"/>
          <p:cNvSpPr txBox="1"/>
          <p:nvPr/>
        </p:nvSpPr>
        <p:spPr>
          <a:xfrm>
            <a:off x="3554017" y="1215122"/>
            <a:ext cx="1975184" cy="33200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 sz="1900" b="0" i="0" u="none" strike="noStrike" cap="none">
                <a:solidFill>
                  <a:srgbClr val="186AB4"/>
                </a:solidFill>
                <a:latin typeface="Courgette"/>
                <a:ea typeface="Courgette"/>
                <a:cs typeface="Courgette"/>
                <a:sym typeface="Courgette"/>
              </a:rPr>
              <a:t>Thank you</a:t>
            </a:r>
            <a:endParaRPr sz="700"/>
          </a:p>
        </p:txBody>
      </p:sp>
      <p:sp>
        <p:nvSpPr>
          <p:cNvPr id="583" name="Google Shape;583;p28"/>
          <p:cNvSpPr txBox="1"/>
          <p:nvPr/>
        </p:nvSpPr>
        <p:spPr>
          <a:xfrm>
            <a:off x="3396145" y="1777316"/>
            <a:ext cx="2373300" cy="2101200"/>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en" sz="1000" b="0" i="0" u="none" strike="noStrike" cap="none">
                <a:solidFill>
                  <a:srgbClr val="186AB4"/>
                </a:solidFill>
                <a:latin typeface="Cabin"/>
                <a:ea typeface="Cabin"/>
                <a:cs typeface="Cabin"/>
                <a:sym typeface="Cabin"/>
              </a:rPr>
              <a:t>As we conclude this lesson, I urge each of you to reflect on what you can do to be a part of the solution. Whether it's making more sustainable choices in your daily life, advocating for change, or supporting policies that prioritize the environment, every action counts. By working together, we can combat global warming and strive for a more sustainable and resilient future for our planet. Thank you for your attention, and let us all take the responsibility to be stewards of our Earth.</a:t>
            </a:r>
            <a:endParaRPr sz="7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11700" y="1152475"/>
            <a:ext cx="5403300" cy="3416400"/>
          </a:xfrm>
        </p:spPr>
        <p:txBody>
          <a:bodyPr>
            <a:normAutofit/>
          </a:bodyPr>
          <a:lstStyle/>
          <a:p>
            <a:pPr marL="114300" indent="0">
              <a:buNone/>
            </a:pPr>
            <a:r>
              <a:rPr lang="en-US" sz="2400" dirty="0" smtClean="0">
                <a:solidFill>
                  <a:schemeClr val="tx1"/>
                </a:solidFill>
              </a:rPr>
              <a:t>1. Earth quake: </a:t>
            </a:r>
          </a:p>
          <a:p>
            <a:pPr marL="114300" indent="0">
              <a:buNone/>
            </a:pPr>
            <a:r>
              <a:rPr lang="en-US" sz="2400" dirty="0" smtClean="0"/>
              <a:t>drop to the floor, cover your head and crawl under the table.</a:t>
            </a:r>
          </a:p>
          <a:p>
            <a:pPr marL="114300" indent="0">
              <a:buNone/>
            </a:pPr>
            <a:r>
              <a:rPr lang="en-US" sz="2400" dirty="0" smtClean="0">
                <a:solidFill>
                  <a:schemeClr val="tx1"/>
                </a:solidFill>
              </a:rPr>
              <a:t>2</a:t>
            </a:r>
            <a:r>
              <a:rPr lang="en-US" sz="2400" dirty="0">
                <a:solidFill>
                  <a:schemeClr val="tx1"/>
                </a:solidFill>
              </a:rPr>
              <a:t>. Rainstorm: </a:t>
            </a:r>
            <a:endParaRPr lang="en-US" sz="2400" dirty="0" smtClean="0">
              <a:solidFill>
                <a:schemeClr val="tx1"/>
              </a:solidFill>
            </a:endParaRPr>
          </a:p>
          <a:p>
            <a:pPr marL="114300" indent="0">
              <a:buNone/>
            </a:pPr>
            <a:r>
              <a:rPr lang="en-US" sz="2400" dirty="0" smtClean="0"/>
              <a:t>find </a:t>
            </a:r>
            <a:r>
              <a:rPr lang="en-US" sz="2400" dirty="0"/>
              <a:t>a shelter, stay away from windows, pay attention to flying objects and stay away from power lines.</a:t>
            </a:r>
          </a:p>
        </p:txBody>
      </p:sp>
      <p:sp>
        <p:nvSpPr>
          <p:cNvPr id="3" name="Title 2"/>
          <p:cNvSpPr>
            <a:spLocks noGrp="1"/>
          </p:cNvSpPr>
          <p:nvPr>
            <p:ph type="title"/>
          </p:nvPr>
        </p:nvSpPr>
        <p:spPr/>
        <p:txBody>
          <a:bodyPr>
            <a:normAutofit fontScale="90000"/>
          </a:bodyPr>
          <a:lstStyle/>
          <a:p>
            <a:r>
              <a:rPr lang="en-US" dirty="0" smtClean="0"/>
              <a:t>Answer</a:t>
            </a:r>
            <a:endParaRPr lang="en-US" dirty="0"/>
          </a:p>
        </p:txBody>
      </p:sp>
    </p:spTree>
    <p:extLst>
      <p:ext uri="{BB962C8B-B14F-4D97-AF65-F5344CB8AC3E}">
        <p14:creationId xmlns:p14="http://schemas.microsoft.com/office/powerpoint/2010/main" val="311764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0" y="796963"/>
            <a:ext cx="4400550" cy="864051"/>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dirty="0">
                <a:latin typeface="Courgette" panose="020B0604020202020204" charset="0"/>
              </a:rPr>
              <a:t>destroy </a:t>
            </a:r>
            <a:r>
              <a:rPr lang="en-US" sz="4500" dirty="0">
                <a:latin typeface="Courgette" panose="020B0604020202020204" charset="0"/>
              </a:rPr>
              <a:t>(v)</a:t>
            </a:r>
            <a:endParaRPr lang="en-US" sz="4500" dirty="0">
              <a:latin typeface="Courgette" panose="020B0604020202020204" charset="0"/>
            </a:endParaRPr>
          </a:p>
        </p:txBody>
      </p:sp>
      <p:sp>
        <p:nvSpPr>
          <p:cNvPr id="12" name="Rectangle 11"/>
          <p:cNvSpPr/>
          <p:nvPr/>
        </p:nvSpPr>
        <p:spPr>
          <a:xfrm>
            <a:off x="591810" y="2876300"/>
            <a:ext cx="3038169" cy="646331"/>
          </a:xfrm>
          <a:prstGeom prst="rect">
            <a:avLst/>
          </a:prstGeom>
        </p:spPr>
        <p:txBody>
          <a:bodyPr wrap="square">
            <a:spAutoFit/>
          </a:bodyPr>
          <a:lstStyle/>
          <a:p>
            <a:pPr algn="ctr"/>
            <a:r>
              <a:rPr lang="en-US" sz="3600" dirty="0" err="1">
                <a:latin typeface="Cabin" panose="020B0604020202020204" charset="0"/>
              </a:rPr>
              <a:t>phá</a:t>
            </a:r>
            <a:r>
              <a:rPr lang="en-US" sz="3600" dirty="0">
                <a:latin typeface="Cabin" panose="020B0604020202020204" charset="0"/>
              </a:rPr>
              <a:t> </a:t>
            </a:r>
            <a:r>
              <a:rPr lang="en-US" sz="3600" dirty="0" err="1">
                <a:latin typeface="Cabin" panose="020B0604020202020204" charset="0"/>
              </a:rPr>
              <a:t>hủy</a:t>
            </a:r>
            <a:endParaRPr lang="en-US" sz="3600" dirty="0">
              <a:latin typeface="Cabin" panose="020B0604020202020204" charset="0"/>
            </a:endParaRPr>
          </a:p>
        </p:txBody>
      </p:sp>
      <p:sp>
        <p:nvSpPr>
          <p:cNvPr id="2" name="Rectangle 1"/>
          <p:cNvSpPr/>
          <p:nvPr/>
        </p:nvSpPr>
        <p:spPr>
          <a:xfrm>
            <a:off x="1039530" y="2075755"/>
            <a:ext cx="2098652" cy="646331"/>
          </a:xfrm>
          <a:prstGeom prst="rect">
            <a:avLst/>
          </a:prstGeom>
        </p:spPr>
        <p:txBody>
          <a:bodyPr wrap="none">
            <a:spAutoFit/>
          </a:bodyPr>
          <a:lstStyle/>
          <a:p>
            <a:pPr algn="ctr"/>
            <a:r>
              <a:rPr lang="en-US" sz="3600" b="1" dirty="0">
                <a:solidFill>
                  <a:schemeClr val="accent5">
                    <a:lumMod val="50000"/>
                  </a:schemeClr>
                </a:solidFill>
              </a:rPr>
              <a:t>/</a:t>
            </a:r>
            <a:r>
              <a:rPr lang="en-US" sz="3600" b="1" dirty="0" err="1">
                <a:solidFill>
                  <a:schemeClr val="accent5">
                    <a:lumMod val="50000"/>
                  </a:schemeClr>
                </a:solidFill>
              </a:rPr>
              <a:t>dɪˈstrɔɪ</a:t>
            </a:r>
            <a:r>
              <a:rPr lang="en-US" sz="3600" b="1" dirty="0">
                <a:solidFill>
                  <a:schemeClr val="accent5">
                    <a:lumMod val="50000"/>
                  </a:schemeClr>
                </a:solidFill>
              </a:rPr>
              <a:t>/</a:t>
            </a:r>
          </a:p>
        </p:txBody>
      </p:sp>
      <p:pic>
        <p:nvPicPr>
          <p:cNvPr id="3" name="destroy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757" y="2201640"/>
            <a:ext cx="457200" cy="457200"/>
          </a:xfrm>
          <a:prstGeom prst="rect">
            <a:avLst/>
          </a:prstGeom>
        </p:spPr>
      </p:pic>
      <p:pic>
        <p:nvPicPr>
          <p:cNvPr id="1028" name="Picture 4" descr="Nature Disaster PNG Transparent Images Free Download | Vector Files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100000">
                        <a14:foregroundMark x1="59417" y1="40667" x2="59417" y2="40667"/>
                        <a14:foregroundMark x1="80000" y1="33167" x2="80000" y2="33167"/>
                        <a14:foregroundMark x1="93500" y1="33750" x2="93500" y2="33750"/>
                        <a14:foregroundMark x1="90667" y1="44667" x2="90667" y2="44667"/>
                        <a14:foregroundMark x1="85333" y1="42833" x2="85333" y2="42833"/>
                      </a14:backgroundRemoval>
                    </a14:imgEffect>
                  </a14:imgLayer>
                </a14:imgProps>
              </a:ext>
              <a:ext uri="{28A0092B-C50C-407E-A947-70E740481C1C}">
                <a14:useLocalDpi xmlns:a14="http://schemas.microsoft.com/office/drawing/2010/main" val="0"/>
              </a:ext>
            </a:extLst>
          </a:blip>
          <a:srcRect/>
          <a:stretch>
            <a:fillRect/>
          </a:stretch>
        </p:blipFill>
        <p:spPr bwMode="auto">
          <a:xfrm>
            <a:off x="4208323" y="-49191"/>
            <a:ext cx="4499624" cy="449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74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71"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65558" y="682450"/>
            <a:ext cx="3257425" cy="735455"/>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dirty="0">
                <a:latin typeface="Courgette" panose="020B0604020202020204" charset="0"/>
              </a:rPr>
              <a:t>erupt </a:t>
            </a:r>
            <a:r>
              <a:rPr lang="en-US" sz="4500" dirty="0">
                <a:latin typeface="Courgette" panose="020B0604020202020204" charset="0"/>
              </a:rPr>
              <a:t>(v)</a:t>
            </a:r>
            <a:endParaRPr lang="en-US" sz="4500" dirty="0">
              <a:latin typeface="Courgette" panose="020B0604020202020204" charset="0"/>
            </a:endParaRPr>
          </a:p>
        </p:txBody>
      </p:sp>
      <p:sp>
        <p:nvSpPr>
          <p:cNvPr id="12" name="Rectangle 11"/>
          <p:cNvSpPr/>
          <p:nvPr/>
        </p:nvSpPr>
        <p:spPr>
          <a:xfrm>
            <a:off x="908134" y="2590220"/>
            <a:ext cx="2299465" cy="646331"/>
          </a:xfrm>
          <a:prstGeom prst="rect">
            <a:avLst/>
          </a:prstGeom>
        </p:spPr>
        <p:txBody>
          <a:bodyPr wrap="square">
            <a:spAutoFit/>
          </a:bodyPr>
          <a:lstStyle/>
          <a:p>
            <a:pPr algn="ctr"/>
            <a:r>
              <a:rPr lang="en-US" sz="3600" dirty="0" err="1">
                <a:latin typeface="Cabin" panose="020B0604020202020204" charset="0"/>
              </a:rPr>
              <a:t>phun</a:t>
            </a:r>
            <a:r>
              <a:rPr lang="en-US" sz="3600" dirty="0">
                <a:latin typeface="Cabin" panose="020B0604020202020204" charset="0"/>
              </a:rPr>
              <a:t> </a:t>
            </a:r>
            <a:r>
              <a:rPr lang="en-US" sz="3600" dirty="0" err="1">
                <a:latin typeface="Cabin" panose="020B0604020202020204" charset="0"/>
              </a:rPr>
              <a:t>trào</a:t>
            </a:r>
            <a:endParaRPr lang="en-US" sz="3600" dirty="0">
              <a:latin typeface="Cabin" panose="020B0604020202020204" charset="0"/>
            </a:endParaRPr>
          </a:p>
        </p:txBody>
      </p:sp>
      <p:sp>
        <p:nvSpPr>
          <p:cNvPr id="2" name="Rectangle 1"/>
          <p:cNvSpPr/>
          <p:nvPr/>
        </p:nvSpPr>
        <p:spPr>
          <a:xfrm>
            <a:off x="1230557" y="1801235"/>
            <a:ext cx="1654620" cy="646331"/>
          </a:xfrm>
          <a:prstGeom prst="rect">
            <a:avLst/>
          </a:prstGeom>
        </p:spPr>
        <p:txBody>
          <a:bodyPr wrap="none">
            <a:spAutoFit/>
          </a:bodyPr>
          <a:lstStyle/>
          <a:p>
            <a:pPr algn="ctr"/>
            <a:r>
              <a:rPr lang="en-US" sz="3600" b="1" dirty="0">
                <a:solidFill>
                  <a:schemeClr val="accent5">
                    <a:lumMod val="50000"/>
                  </a:schemeClr>
                </a:solidFill>
              </a:rPr>
              <a:t>/</a:t>
            </a:r>
            <a:r>
              <a:rPr lang="en-US" sz="3600" b="1" dirty="0" err="1">
                <a:solidFill>
                  <a:schemeClr val="accent5">
                    <a:lumMod val="50000"/>
                  </a:schemeClr>
                </a:solidFill>
              </a:rPr>
              <a:t>ɪˈrʌpt</a:t>
            </a:r>
            <a:r>
              <a:rPr lang="en-US" sz="3600" b="1" dirty="0">
                <a:solidFill>
                  <a:schemeClr val="accent5">
                    <a:lumMod val="50000"/>
                  </a:schemeClr>
                </a:solidFill>
              </a:rPr>
              <a:t>/</a:t>
            </a:r>
          </a:p>
        </p:txBody>
      </p:sp>
      <p:pic>
        <p:nvPicPr>
          <p:cNvPr id="3" name="erupt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535" y="1883725"/>
            <a:ext cx="457200" cy="457200"/>
          </a:xfrm>
          <a:prstGeom prst="rect">
            <a:avLst/>
          </a:prstGeom>
        </p:spPr>
      </p:pic>
      <p:grpSp>
        <p:nvGrpSpPr>
          <p:cNvPr id="189" name="Google Shape;891;p51"/>
          <p:cNvGrpSpPr/>
          <p:nvPr/>
        </p:nvGrpSpPr>
        <p:grpSpPr>
          <a:xfrm>
            <a:off x="4859608" y="611010"/>
            <a:ext cx="3241514" cy="3233426"/>
            <a:chOff x="5219700" y="1079175"/>
            <a:chExt cx="3209324" cy="3201315"/>
          </a:xfrm>
        </p:grpSpPr>
        <p:sp>
          <p:nvSpPr>
            <p:cNvPr id="190" name="Google Shape;892;p51"/>
            <p:cNvSpPr/>
            <p:nvPr/>
          </p:nvSpPr>
          <p:spPr>
            <a:xfrm>
              <a:off x="6003112" y="1595773"/>
              <a:ext cx="1145077" cy="1004363"/>
            </a:xfrm>
            <a:custGeom>
              <a:avLst/>
              <a:gdLst/>
              <a:ahLst/>
              <a:cxnLst/>
              <a:rect l="l" t="t" r="r" b="b"/>
              <a:pathLst>
                <a:path w="22582" h="19807" extrusionOk="0">
                  <a:moveTo>
                    <a:pt x="9907" y="0"/>
                  </a:moveTo>
                  <a:cubicBezTo>
                    <a:pt x="8711" y="0"/>
                    <a:pt x="7644" y="2396"/>
                    <a:pt x="7714" y="3264"/>
                  </a:cubicBezTo>
                  <a:cubicBezTo>
                    <a:pt x="7809" y="4451"/>
                    <a:pt x="7531" y="6982"/>
                    <a:pt x="6733" y="6982"/>
                  </a:cubicBezTo>
                  <a:cubicBezTo>
                    <a:pt x="6516" y="6982"/>
                    <a:pt x="6261" y="6795"/>
                    <a:pt x="5964" y="6343"/>
                  </a:cubicBezTo>
                  <a:cubicBezTo>
                    <a:pt x="5362" y="5428"/>
                    <a:pt x="4670" y="4943"/>
                    <a:pt x="4211" y="4943"/>
                  </a:cubicBezTo>
                  <a:cubicBezTo>
                    <a:pt x="3610" y="4943"/>
                    <a:pt x="3410" y="5772"/>
                    <a:pt x="4334" y="7551"/>
                  </a:cubicBezTo>
                  <a:cubicBezTo>
                    <a:pt x="5618" y="10024"/>
                    <a:pt x="4204" y="10287"/>
                    <a:pt x="3546" y="10287"/>
                  </a:cubicBezTo>
                  <a:cubicBezTo>
                    <a:pt x="3368" y="10287"/>
                    <a:pt x="3246" y="10268"/>
                    <a:pt x="3246" y="10268"/>
                  </a:cubicBezTo>
                  <a:cubicBezTo>
                    <a:pt x="2595" y="9883"/>
                    <a:pt x="2138" y="9712"/>
                    <a:pt x="1842" y="9712"/>
                  </a:cubicBezTo>
                  <a:cubicBezTo>
                    <a:pt x="1" y="9712"/>
                    <a:pt x="4431" y="16373"/>
                    <a:pt x="7291" y="19807"/>
                  </a:cubicBezTo>
                  <a:lnTo>
                    <a:pt x="14958" y="19686"/>
                  </a:lnTo>
                  <a:cubicBezTo>
                    <a:pt x="17586" y="18322"/>
                    <a:pt x="17414" y="16971"/>
                    <a:pt x="18802" y="16325"/>
                  </a:cubicBezTo>
                  <a:cubicBezTo>
                    <a:pt x="22582" y="14566"/>
                    <a:pt x="22169" y="12587"/>
                    <a:pt x="21169" y="12587"/>
                  </a:cubicBezTo>
                  <a:cubicBezTo>
                    <a:pt x="20934" y="12587"/>
                    <a:pt x="20666" y="12696"/>
                    <a:pt x="20412" y="12944"/>
                  </a:cubicBezTo>
                  <a:cubicBezTo>
                    <a:pt x="19342" y="13991"/>
                    <a:pt x="18557" y="14401"/>
                    <a:pt x="18054" y="14401"/>
                  </a:cubicBezTo>
                  <a:cubicBezTo>
                    <a:pt x="16778" y="14401"/>
                    <a:pt x="17313" y="11766"/>
                    <a:pt x="19607" y="10207"/>
                  </a:cubicBezTo>
                  <a:cubicBezTo>
                    <a:pt x="22194" y="8450"/>
                    <a:pt x="21696" y="5941"/>
                    <a:pt x="20602" y="5941"/>
                  </a:cubicBezTo>
                  <a:cubicBezTo>
                    <a:pt x="20251" y="5941"/>
                    <a:pt x="19838" y="6200"/>
                    <a:pt x="19447" y="6827"/>
                  </a:cubicBezTo>
                  <a:cubicBezTo>
                    <a:pt x="18579" y="8216"/>
                    <a:pt x="17248" y="9120"/>
                    <a:pt x="16501" y="9120"/>
                  </a:cubicBezTo>
                  <a:cubicBezTo>
                    <a:pt x="15674" y="9120"/>
                    <a:pt x="15564" y="8009"/>
                    <a:pt x="17595" y="5217"/>
                  </a:cubicBezTo>
                  <a:cubicBezTo>
                    <a:pt x="19789" y="2199"/>
                    <a:pt x="19614" y="831"/>
                    <a:pt x="18733" y="831"/>
                  </a:cubicBezTo>
                  <a:cubicBezTo>
                    <a:pt x="18063" y="831"/>
                    <a:pt x="16983" y="1623"/>
                    <a:pt x="16226" y="3084"/>
                  </a:cubicBezTo>
                  <a:cubicBezTo>
                    <a:pt x="15543" y="4537"/>
                    <a:pt x="14162" y="6990"/>
                    <a:pt x="13222" y="6990"/>
                  </a:cubicBezTo>
                  <a:cubicBezTo>
                    <a:pt x="12834" y="6990"/>
                    <a:pt x="12521" y="6573"/>
                    <a:pt x="12363" y="5498"/>
                  </a:cubicBezTo>
                  <a:cubicBezTo>
                    <a:pt x="11744" y="1306"/>
                    <a:pt x="10791" y="0"/>
                    <a:pt x="9907" y="0"/>
                  </a:cubicBezTo>
                  <a:close/>
                </a:path>
              </a:pathLst>
            </a:custGeom>
            <a:solidFill>
              <a:srgbClr val="FFD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1" name="Google Shape;893;p51"/>
            <p:cNvSpPr/>
            <p:nvPr/>
          </p:nvSpPr>
          <p:spPr>
            <a:xfrm>
              <a:off x="6280627" y="1592020"/>
              <a:ext cx="169363" cy="402973"/>
            </a:xfrm>
            <a:custGeom>
              <a:avLst/>
              <a:gdLst/>
              <a:ahLst/>
              <a:cxnLst/>
              <a:rect l="l" t="t" r="r" b="b"/>
              <a:pathLst>
                <a:path w="3340" h="7947" extrusionOk="0">
                  <a:moveTo>
                    <a:pt x="1452" y="1"/>
                  </a:moveTo>
                  <a:cubicBezTo>
                    <a:pt x="1348" y="1"/>
                    <a:pt x="1243" y="47"/>
                    <a:pt x="1138" y="146"/>
                  </a:cubicBezTo>
                  <a:cubicBezTo>
                    <a:pt x="0" y="1219"/>
                    <a:pt x="1463" y="4894"/>
                    <a:pt x="2463" y="7947"/>
                  </a:cubicBezTo>
                  <a:cubicBezTo>
                    <a:pt x="3339" y="4512"/>
                    <a:pt x="2471" y="1"/>
                    <a:pt x="1452" y="1"/>
                  </a:cubicBezTo>
                  <a:close/>
                </a:path>
              </a:pathLst>
            </a:custGeom>
            <a:solidFill>
              <a:srgbClr val="FFE2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2" name="Google Shape;894;p51"/>
            <p:cNvSpPr/>
            <p:nvPr/>
          </p:nvSpPr>
          <p:spPr>
            <a:xfrm>
              <a:off x="6720960" y="1529296"/>
              <a:ext cx="137113" cy="335126"/>
            </a:xfrm>
            <a:custGeom>
              <a:avLst/>
              <a:gdLst/>
              <a:ahLst/>
              <a:cxnLst/>
              <a:rect l="l" t="t" r="r" b="b"/>
              <a:pathLst>
                <a:path w="2704" h="6609" extrusionOk="0">
                  <a:moveTo>
                    <a:pt x="1631" y="1"/>
                  </a:moveTo>
                  <a:cubicBezTo>
                    <a:pt x="1576" y="1"/>
                    <a:pt x="1514" y="15"/>
                    <a:pt x="1443" y="45"/>
                  </a:cubicBezTo>
                  <a:cubicBezTo>
                    <a:pt x="0" y="651"/>
                    <a:pt x="350" y="3399"/>
                    <a:pt x="221" y="6609"/>
                  </a:cubicBezTo>
                  <a:cubicBezTo>
                    <a:pt x="960" y="5367"/>
                    <a:pt x="2703" y="1"/>
                    <a:pt x="1631" y="1"/>
                  </a:cubicBezTo>
                  <a:close/>
                </a:path>
              </a:pathLst>
            </a:custGeom>
            <a:solidFill>
              <a:srgbClr val="FFE2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3" name="Google Shape;895;p51"/>
            <p:cNvSpPr/>
            <p:nvPr/>
          </p:nvSpPr>
          <p:spPr>
            <a:xfrm>
              <a:off x="6348370" y="1635729"/>
              <a:ext cx="461286" cy="1072920"/>
            </a:xfrm>
            <a:custGeom>
              <a:avLst/>
              <a:gdLst/>
              <a:ahLst/>
              <a:cxnLst/>
              <a:rect l="l" t="t" r="r" b="b"/>
              <a:pathLst>
                <a:path w="9097" h="21159" extrusionOk="0">
                  <a:moveTo>
                    <a:pt x="9096" y="1"/>
                  </a:moveTo>
                  <a:lnTo>
                    <a:pt x="0" y="1692"/>
                  </a:lnTo>
                  <a:cubicBezTo>
                    <a:pt x="970" y="10589"/>
                    <a:pt x="1750" y="16164"/>
                    <a:pt x="1006" y="20689"/>
                  </a:cubicBezTo>
                  <a:lnTo>
                    <a:pt x="7254" y="21158"/>
                  </a:lnTo>
                  <a:cubicBezTo>
                    <a:pt x="7181" y="14181"/>
                    <a:pt x="7682" y="7830"/>
                    <a:pt x="9096" y="1"/>
                  </a:cubicBezTo>
                  <a:close/>
                </a:path>
              </a:pathLst>
            </a:custGeom>
            <a:solidFill>
              <a:srgbClr val="FFE2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4" name="Google Shape;896;p51"/>
            <p:cNvSpPr/>
            <p:nvPr/>
          </p:nvSpPr>
          <p:spPr>
            <a:xfrm>
              <a:off x="6658490" y="2137064"/>
              <a:ext cx="301050" cy="524062"/>
            </a:xfrm>
            <a:custGeom>
              <a:avLst/>
              <a:gdLst/>
              <a:ahLst/>
              <a:cxnLst/>
              <a:rect l="l" t="t" r="r" b="b"/>
              <a:pathLst>
                <a:path w="5937" h="10335" extrusionOk="0">
                  <a:moveTo>
                    <a:pt x="3950" y="1"/>
                  </a:moveTo>
                  <a:cubicBezTo>
                    <a:pt x="3884" y="1"/>
                    <a:pt x="3812" y="10"/>
                    <a:pt x="3731" y="29"/>
                  </a:cubicBezTo>
                  <a:cubicBezTo>
                    <a:pt x="1233" y="627"/>
                    <a:pt x="1067" y="5171"/>
                    <a:pt x="1" y="10335"/>
                  </a:cubicBezTo>
                  <a:cubicBezTo>
                    <a:pt x="1558" y="8488"/>
                    <a:pt x="5937" y="1"/>
                    <a:pt x="3950"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5" name="Google Shape;897;p51"/>
            <p:cNvSpPr/>
            <p:nvPr/>
          </p:nvSpPr>
          <p:spPr>
            <a:xfrm>
              <a:off x="6649768" y="2230516"/>
              <a:ext cx="90361" cy="151311"/>
            </a:xfrm>
            <a:custGeom>
              <a:avLst/>
              <a:gdLst/>
              <a:ahLst/>
              <a:cxnLst/>
              <a:rect l="l" t="t" r="r" b="b"/>
              <a:pathLst>
                <a:path w="1782" h="2984" extrusionOk="0">
                  <a:moveTo>
                    <a:pt x="1480" y="1"/>
                  </a:moveTo>
                  <a:cubicBezTo>
                    <a:pt x="1038" y="1"/>
                    <a:pt x="0" y="2217"/>
                    <a:pt x="82" y="2984"/>
                  </a:cubicBezTo>
                  <a:lnTo>
                    <a:pt x="1422" y="2429"/>
                  </a:lnTo>
                  <a:cubicBezTo>
                    <a:pt x="1782" y="627"/>
                    <a:pt x="1715" y="1"/>
                    <a:pt x="1480"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6" name="Google Shape;898;p51"/>
            <p:cNvSpPr/>
            <p:nvPr/>
          </p:nvSpPr>
          <p:spPr>
            <a:xfrm>
              <a:off x="6304256" y="2038136"/>
              <a:ext cx="100147" cy="218448"/>
            </a:xfrm>
            <a:custGeom>
              <a:avLst/>
              <a:gdLst/>
              <a:ahLst/>
              <a:cxnLst/>
              <a:rect l="l" t="t" r="r" b="b"/>
              <a:pathLst>
                <a:path w="1975" h="4308" extrusionOk="0">
                  <a:moveTo>
                    <a:pt x="843" y="0"/>
                  </a:moveTo>
                  <a:cubicBezTo>
                    <a:pt x="787" y="0"/>
                    <a:pt x="730" y="30"/>
                    <a:pt x="672" y="94"/>
                  </a:cubicBezTo>
                  <a:cubicBezTo>
                    <a:pt x="0" y="844"/>
                    <a:pt x="1081" y="2403"/>
                    <a:pt x="1891" y="4308"/>
                  </a:cubicBezTo>
                  <a:cubicBezTo>
                    <a:pt x="1975" y="3416"/>
                    <a:pt x="1448" y="0"/>
                    <a:pt x="843"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7" name="Google Shape;899;p51"/>
            <p:cNvSpPr/>
            <p:nvPr/>
          </p:nvSpPr>
          <p:spPr>
            <a:xfrm>
              <a:off x="6253195" y="2270270"/>
              <a:ext cx="205568" cy="444147"/>
            </a:xfrm>
            <a:custGeom>
              <a:avLst/>
              <a:gdLst/>
              <a:ahLst/>
              <a:cxnLst/>
              <a:rect l="l" t="t" r="r" b="b"/>
              <a:pathLst>
                <a:path w="4054" h="8759" extrusionOk="0">
                  <a:moveTo>
                    <a:pt x="1695" y="0"/>
                  </a:moveTo>
                  <a:cubicBezTo>
                    <a:pt x="1576" y="0"/>
                    <a:pt x="1456" y="67"/>
                    <a:pt x="1337" y="211"/>
                  </a:cubicBezTo>
                  <a:cubicBezTo>
                    <a:pt x="1" y="1824"/>
                    <a:pt x="2116" y="4868"/>
                    <a:pt x="3950" y="8759"/>
                  </a:cubicBezTo>
                  <a:cubicBezTo>
                    <a:pt x="4054" y="6908"/>
                    <a:pt x="2910" y="0"/>
                    <a:pt x="1695"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8" name="Google Shape;900;p51"/>
            <p:cNvSpPr/>
            <p:nvPr/>
          </p:nvSpPr>
          <p:spPr>
            <a:xfrm>
              <a:off x="6332804" y="1263392"/>
              <a:ext cx="179302" cy="387405"/>
            </a:xfrm>
            <a:custGeom>
              <a:avLst/>
              <a:gdLst/>
              <a:ahLst/>
              <a:cxnLst/>
              <a:rect l="l" t="t" r="r" b="b"/>
              <a:pathLst>
                <a:path w="3536" h="7640" extrusionOk="0">
                  <a:moveTo>
                    <a:pt x="1479" y="1"/>
                  </a:moveTo>
                  <a:cubicBezTo>
                    <a:pt x="1375" y="1"/>
                    <a:pt x="1271" y="59"/>
                    <a:pt x="1167" y="184"/>
                  </a:cubicBezTo>
                  <a:cubicBezTo>
                    <a:pt x="0" y="1591"/>
                    <a:pt x="1846" y="4246"/>
                    <a:pt x="3444" y="7639"/>
                  </a:cubicBezTo>
                  <a:cubicBezTo>
                    <a:pt x="3535" y="6024"/>
                    <a:pt x="2538" y="1"/>
                    <a:pt x="1479" y="1"/>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9" name="Google Shape;901;p51"/>
            <p:cNvSpPr/>
            <p:nvPr/>
          </p:nvSpPr>
          <p:spPr>
            <a:xfrm>
              <a:off x="6682068" y="1156756"/>
              <a:ext cx="225496" cy="368644"/>
            </a:xfrm>
            <a:custGeom>
              <a:avLst/>
              <a:gdLst/>
              <a:ahLst/>
              <a:cxnLst/>
              <a:rect l="l" t="t" r="r" b="b"/>
              <a:pathLst>
                <a:path w="4447" h="7270" extrusionOk="0">
                  <a:moveTo>
                    <a:pt x="2999" y="1"/>
                  </a:moveTo>
                  <a:cubicBezTo>
                    <a:pt x="2956" y="1"/>
                    <a:pt x="2908" y="6"/>
                    <a:pt x="2857" y="17"/>
                  </a:cubicBezTo>
                  <a:cubicBezTo>
                    <a:pt x="1069" y="392"/>
                    <a:pt x="861" y="3619"/>
                    <a:pt x="1" y="7270"/>
                  </a:cubicBezTo>
                  <a:cubicBezTo>
                    <a:pt x="1147" y="5983"/>
                    <a:pt x="4447" y="1"/>
                    <a:pt x="2999" y="1"/>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0" name="Google Shape;902;p51"/>
            <p:cNvSpPr/>
            <p:nvPr/>
          </p:nvSpPr>
          <p:spPr>
            <a:xfrm>
              <a:off x="7085234" y="1698757"/>
              <a:ext cx="191674" cy="90259"/>
            </a:xfrm>
            <a:custGeom>
              <a:avLst/>
              <a:gdLst/>
              <a:ahLst/>
              <a:cxnLst/>
              <a:rect l="l" t="t" r="r" b="b"/>
              <a:pathLst>
                <a:path w="3780" h="1780" extrusionOk="0">
                  <a:moveTo>
                    <a:pt x="2789" y="0"/>
                  </a:moveTo>
                  <a:cubicBezTo>
                    <a:pt x="1952" y="0"/>
                    <a:pt x="760" y="610"/>
                    <a:pt x="1" y="1779"/>
                  </a:cubicBezTo>
                  <a:cubicBezTo>
                    <a:pt x="832" y="1191"/>
                    <a:pt x="1674" y="1094"/>
                    <a:pt x="2350" y="1094"/>
                  </a:cubicBezTo>
                  <a:cubicBezTo>
                    <a:pt x="2678" y="1094"/>
                    <a:pt x="2966" y="1117"/>
                    <a:pt x="3195" y="1117"/>
                  </a:cubicBezTo>
                  <a:cubicBezTo>
                    <a:pt x="3565" y="1117"/>
                    <a:pt x="3780" y="1058"/>
                    <a:pt x="3752" y="747"/>
                  </a:cubicBezTo>
                  <a:cubicBezTo>
                    <a:pt x="3707" y="245"/>
                    <a:pt x="3319" y="0"/>
                    <a:pt x="2789" y="0"/>
                  </a:cubicBezTo>
                  <a:close/>
                </a:path>
              </a:pathLst>
            </a:custGeom>
            <a:solidFill>
              <a:srgbClr val="FAB8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1" name="Google Shape;903;p51"/>
            <p:cNvSpPr/>
            <p:nvPr/>
          </p:nvSpPr>
          <p:spPr>
            <a:xfrm>
              <a:off x="6683336" y="1728167"/>
              <a:ext cx="165915" cy="387050"/>
            </a:xfrm>
            <a:custGeom>
              <a:avLst/>
              <a:gdLst/>
              <a:ahLst/>
              <a:cxnLst/>
              <a:rect l="l" t="t" r="r" b="b"/>
              <a:pathLst>
                <a:path w="3272" h="7633" extrusionOk="0">
                  <a:moveTo>
                    <a:pt x="1982" y="0"/>
                  </a:moveTo>
                  <a:cubicBezTo>
                    <a:pt x="1922" y="0"/>
                    <a:pt x="1854" y="14"/>
                    <a:pt x="1778" y="42"/>
                  </a:cubicBezTo>
                  <a:cubicBezTo>
                    <a:pt x="63" y="673"/>
                    <a:pt x="324" y="3896"/>
                    <a:pt x="1" y="7633"/>
                  </a:cubicBezTo>
                  <a:cubicBezTo>
                    <a:pt x="934" y="6216"/>
                    <a:pt x="3272" y="0"/>
                    <a:pt x="1982"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2" name="Google Shape;904;p51"/>
            <p:cNvSpPr/>
            <p:nvPr/>
          </p:nvSpPr>
          <p:spPr>
            <a:xfrm>
              <a:off x="6686682" y="1391780"/>
              <a:ext cx="162061" cy="388267"/>
            </a:xfrm>
            <a:custGeom>
              <a:avLst/>
              <a:gdLst/>
              <a:ahLst/>
              <a:cxnLst/>
              <a:rect l="l" t="t" r="r" b="b"/>
              <a:pathLst>
                <a:path w="3196" h="7657" extrusionOk="0">
                  <a:moveTo>
                    <a:pt x="1916" y="1"/>
                  </a:moveTo>
                  <a:cubicBezTo>
                    <a:pt x="1855" y="1"/>
                    <a:pt x="1785" y="15"/>
                    <a:pt x="1707" y="44"/>
                  </a:cubicBezTo>
                  <a:cubicBezTo>
                    <a:pt x="0" y="695"/>
                    <a:pt x="301" y="3916"/>
                    <a:pt x="24" y="7656"/>
                  </a:cubicBezTo>
                  <a:cubicBezTo>
                    <a:pt x="938" y="6230"/>
                    <a:pt x="3195" y="1"/>
                    <a:pt x="1916" y="1"/>
                  </a:cubicBezTo>
                  <a:close/>
                </a:path>
              </a:pathLst>
            </a:custGeom>
            <a:solidFill>
              <a:srgbClr val="FAB8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3" name="Google Shape;905;p51"/>
            <p:cNvSpPr/>
            <p:nvPr/>
          </p:nvSpPr>
          <p:spPr>
            <a:xfrm>
              <a:off x="6306791" y="1444262"/>
              <a:ext cx="200447" cy="445465"/>
            </a:xfrm>
            <a:custGeom>
              <a:avLst/>
              <a:gdLst/>
              <a:ahLst/>
              <a:cxnLst/>
              <a:rect l="l" t="t" r="r" b="b"/>
              <a:pathLst>
                <a:path w="3953" h="8785" extrusionOk="0">
                  <a:moveTo>
                    <a:pt x="2279" y="0"/>
                  </a:moveTo>
                  <a:cubicBezTo>
                    <a:pt x="2177" y="0"/>
                    <a:pt x="2068" y="28"/>
                    <a:pt x="1953" y="86"/>
                  </a:cubicBezTo>
                  <a:cubicBezTo>
                    <a:pt x="1" y="1080"/>
                    <a:pt x="1977" y="4597"/>
                    <a:pt x="3440" y="8784"/>
                  </a:cubicBezTo>
                  <a:cubicBezTo>
                    <a:pt x="3952" y="7083"/>
                    <a:pt x="3914" y="0"/>
                    <a:pt x="2279"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4" name="Google Shape;906;p51"/>
            <p:cNvSpPr/>
            <p:nvPr/>
          </p:nvSpPr>
          <p:spPr>
            <a:xfrm>
              <a:off x="5646900" y="2577805"/>
              <a:ext cx="2570059" cy="1368595"/>
            </a:xfrm>
            <a:custGeom>
              <a:avLst/>
              <a:gdLst/>
              <a:ahLst/>
              <a:cxnLst/>
              <a:rect l="l" t="t" r="r" b="b"/>
              <a:pathLst>
                <a:path w="50684" h="26990" extrusionOk="0">
                  <a:moveTo>
                    <a:pt x="21541" y="1"/>
                  </a:moveTo>
                  <a:lnTo>
                    <a:pt x="13995" y="499"/>
                  </a:lnTo>
                  <a:lnTo>
                    <a:pt x="0" y="23822"/>
                  </a:lnTo>
                  <a:lnTo>
                    <a:pt x="50684" y="26989"/>
                  </a:lnTo>
                  <a:lnTo>
                    <a:pt x="21541" y="1"/>
                  </a:ln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5" name="Google Shape;907;p51"/>
            <p:cNvSpPr/>
            <p:nvPr/>
          </p:nvSpPr>
          <p:spPr>
            <a:xfrm>
              <a:off x="6122778" y="2574053"/>
              <a:ext cx="962682" cy="528879"/>
            </a:xfrm>
            <a:custGeom>
              <a:avLst/>
              <a:gdLst/>
              <a:ahLst/>
              <a:cxnLst/>
              <a:rect l="l" t="t" r="r" b="b"/>
              <a:pathLst>
                <a:path w="18985" h="10430" extrusionOk="0">
                  <a:moveTo>
                    <a:pt x="13474" y="0"/>
                  </a:moveTo>
                  <a:lnTo>
                    <a:pt x="3996" y="241"/>
                  </a:lnTo>
                  <a:cubicBezTo>
                    <a:pt x="2754" y="3849"/>
                    <a:pt x="1684" y="5672"/>
                    <a:pt x="1" y="8255"/>
                  </a:cubicBezTo>
                  <a:cubicBezTo>
                    <a:pt x="1630" y="9841"/>
                    <a:pt x="3958" y="10429"/>
                    <a:pt x="6436" y="10429"/>
                  </a:cubicBezTo>
                  <a:cubicBezTo>
                    <a:pt x="11700" y="10429"/>
                    <a:pt x="17639" y="7774"/>
                    <a:pt x="18985" y="6399"/>
                  </a:cubicBezTo>
                  <a:cubicBezTo>
                    <a:pt x="15870" y="3868"/>
                    <a:pt x="12818" y="930"/>
                    <a:pt x="13474" y="0"/>
                  </a:cubicBezTo>
                  <a:close/>
                </a:path>
              </a:pathLst>
            </a:custGeom>
            <a:solidFill>
              <a:srgbClr val="FFD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6" name="Google Shape;908;p51"/>
            <p:cNvSpPr/>
            <p:nvPr/>
          </p:nvSpPr>
          <p:spPr>
            <a:xfrm>
              <a:off x="5370602" y="3567240"/>
              <a:ext cx="1477819" cy="494804"/>
            </a:xfrm>
            <a:custGeom>
              <a:avLst/>
              <a:gdLst/>
              <a:ahLst/>
              <a:cxnLst/>
              <a:rect l="l" t="t" r="r" b="b"/>
              <a:pathLst>
                <a:path w="29144" h="9758" extrusionOk="0">
                  <a:moveTo>
                    <a:pt x="1" y="1"/>
                  </a:moveTo>
                  <a:lnTo>
                    <a:pt x="2789" y="9757"/>
                  </a:lnTo>
                  <a:lnTo>
                    <a:pt x="29143" y="6336"/>
                  </a:lnTo>
                  <a:cubicBezTo>
                    <a:pt x="28638" y="6083"/>
                    <a:pt x="2" y="1"/>
                    <a:pt x="1"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7" name="Google Shape;909;p51"/>
            <p:cNvSpPr/>
            <p:nvPr/>
          </p:nvSpPr>
          <p:spPr>
            <a:xfrm>
              <a:off x="5426886" y="3610290"/>
              <a:ext cx="661327" cy="470413"/>
            </a:xfrm>
            <a:custGeom>
              <a:avLst/>
              <a:gdLst/>
              <a:ahLst/>
              <a:cxnLst/>
              <a:rect l="l" t="t" r="r" b="b"/>
              <a:pathLst>
                <a:path w="13042" h="9277" extrusionOk="0">
                  <a:moveTo>
                    <a:pt x="1" y="0"/>
                  </a:moveTo>
                  <a:lnTo>
                    <a:pt x="2798" y="9277"/>
                  </a:lnTo>
                  <a:lnTo>
                    <a:pt x="13042" y="5916"/>
                  </a:lnTo>
                  <a:lnTo>
                    <a:pt x="11110" y="2415"/>
                  </a:lnTo>
                  <a:lnTo>
                    <a:pt x="1" y="0"/>
                  </a:lnTo>
                  <a:close/>
                </a:path>
              </a:pathLst>
            </a:custGeom>
            <a:solidFill>
              <a:srgbClr val="FFD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8" name="Google Shape;910;p51"/>
            <p:cNvSpPr/>
            <p:nvPr/>
          </p:nvSpPr>
          <p:spPr>
            <a:xfrm>
              <a:off x="5674890" y="3662315"/>
              <a:ext cx="177527" cy="334771"/>
            </a:xfrm>
            <a:custGeom>
              <a:avLst/>
              <a:gdLst/>
              <a:ahLst/>
              <a:cxnLst/>
              <a:rect l="l" t="t" r="r" b="b"/>
              <a:pathLst>
                <a:path w="3501" h="6602" extrusionOk="0">
                  <a:moveTo>
                    <a:pt x="1" y="0"/>
                  </a:moveTo>
                  <a:lnTo>
                    <a:pt x="2012" y="6601"/>
                  </a:lnTo>
                  <a:lnTo>
                    <a:pt x="3501" y="6199"/>
                  </a:lnTo>
                  <a:lnTo>
                    <a:pt x="1811" y="443"/>
                  </a:lnTo>
                  <a:lnTo>
                    <a:pt x="1" y="0"/>
                  </a:ln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9" name="Google Shape;911;p51"/>
            <p:cNvSpPr/>
            <p:nvPr/>
          </p:nvSpPr>
          <p:spPr>
            <a:xfrm>
              <a:off x="6033028" y="3729653"/>
              <a:ext cx="581666" cy="180620"/>
            </a:xfrm>
            <a:custGeom>
              <a:avLst/>
              <a:gdLst/>
              <a:ahLst/>
              <a:cxnLst/>
              <a:rect l="l" t="t" r="r" b="b"/>
              <a:pathLst>
                <a:path w="11471" h="3562" extrusionOk="0">
                  <a:moveTo>
                    <a:pt x="0" y="1"/>
                  </a:moveTo>
                  <a:lnTo>
                    <a:pt x="1992" y="3562"/>
                  </a:lnTo>
                  <a:lnTo>
                    <a:pt x="11471" y="3200"/>
                  </a:lnTo>
                  <a:lnTo>
                    <a:pt x="10868" y="2475"/>
                  </a:lnTo>
                  <a:lnTo>
                    <a:pt x="0" y="1"/>
                  </a:lnTo>
                  <a:close/>
                </a:path>
              </a:pathLst>
            </a:custGeom>
            <a:solidFill>
              <a:srgbClr val="FFD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0" name="Google Shape;912;p51"/>
            <p:cNvSpPr/>
            <p:nvPr/>
          </p:nvSpPr>
          <p:spPr>
            <a:xfrm>
              <a:off x="6795295" y="3457714"/>
              <a:ext cx="597740" cy="356068"/>
            </a:xfrm>
            <a:custGeom>
              <a:avLst/>
              <a:gdLst/>
              <a:ahLst/>
              <a:cxnLst/>
              <a:rect l="l" t="t" r="r" b="b"/>
              <a:pathLst>
                <a:path w="11788" h="7022" extrusionOk="0">
                  <a:moveTo>
                    <a:pt x="0" y="1"/>
                  </a:moveTo>
                  <a:lnTo>
                    <a:pt x="22" y="6431"/>
                  </a:lnTo>
                  <a:lnTo>
                    <a:pt x="11281" y="7021"/>
                  </a:lnTo>
                  <a:lnTo>
                    <a:pt x="11788" y="1261"/>
                  </a:lnTo>
                  <a:lnTo>
                    <a:pt x="0" y="1"/>
                  </a:lnTo>
                  <a:close/>
                </a:path>
              </a:pathLst>
            </a:custGeom>
            <a:solidFill>
              <a:srgbClr val="9E99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1" name="Google Shape;913;p51"/>
            <p:cNvSpPr/>
            <p:nvPr/>
          </p:nvSpPr>
          <p:spPr>
            <a:xfrm>
              <a:off x="6917751" y="3490876"/>
              <a:ext cx="479135" cy="317175"/>
            </a:xfrm>
            <a:custGeom>
              <a:avLst/>
              <a:gdLst/>
              <a:ahLst/>
              <a:cxnLst/>
              <a:rect l="l" t="t" r="r" b="b"/>
              <a:pathLst>
                <a:path w="9449" h="6255" extrusionOk="0">
                  <a:moveTo>
                    <a:pt x="423" y="1"/>
                  </a:moveTo>
                  <a:lnTo>
                    <a:pt x="0" y="4770"/>
                  </a:lnTo>
                  <a:lnTo>
                    <a:pt x="8884" y="6255"/>
                  </a:lnTo>
                  <a:lnTo>
                    <a:pt x="9448" y="665"/>
                  </a:lnTo>
                  <a:lnTo>
                    <a:pt x="423" y="1"/>
                  </a:lnTo>
                  <a:close/>
                </a:path>
              </a:pathLst>
            </a:custGeom>
            <a:solidFill>
              <a:srgbClr val="9E99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2" name="Google Shape;914;p51"/>
            <p:cNvSpPr/>
            <p:nvPr/>
          </p:nvSpPr>
          <p:spPr>
            <a:xfrm>
              <a:off x="7353926" y="3617896"/>
              <a:ext cx="264896" cy="194463"/>
            </a:xfrm>
            <a:custGeom>
              <a:avLst/>
              <a:gdLst/>
              <a:ahLst/>
              <a:cxnLst/>
              <a:rect l="l" t="t" r="r" b="b"/>
              <a:pathLst>
                <a:path w="5224" h="3835" extrusionOk="0">
                  <a:moveTo>
                    <a:pt x="272" y="1"/>
                  </a:moveTo>
                  <a:lnTo>
                    <a:pt x="1" y="3200"/>
                  </a:lnTo>
                  <a:lnTo>
                    <a:pt x="4260" y="3835"/>
                  </a:lnTo>
                  <a:lnTo>
                    <a:pt x="5224" y="1450"/>
                  </a:lnTo>
                  <a:lnTo>
                    <a:pt x="272" y="1"/>
                  </a:ln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3" name="Google Shape;915;p51"/>
            <p:cNvSpPr/>
            <p:nvPr/>
          </p:nvSpPr>
          <p:spPr>
            <a:xfrm>
              <a:off x="7372789" y="3642894"/>
              <a:ext cx="219513" cy="162315"/>
            </a:xfrm>
            <a:custGeom>
              <a:avLst/>
              <a:gdLst/>
              <a:ahLst/>
              <a:cxnLst/>
              <a:rect l="l" t="t" r="r" b="b"/>
              <a:pathLst>
                <a:path w="4329" h="3201" extrusionOk="0">
                  <a:moveTo>
                    <a:pt x="243" y="0"/>
                  </a:moveTo>
                  <a:lnTo>
                    <a:pt x="1" y="2546"/>
                  </a:lnTo>
                  <a:lnTo>
                    <a:pt x="3543" y="3200"/>
                  </a:lnTo>
                  <a:lnTo>
                    <a:pt x="4328" y="1229"/>
                  </a:lnTo>
                  <a:lnTo>
                    <a:pt x="243" y="0"/>
                  </a:lnTo>
                  <a:close/>
                </a:path>
              </a:pathLst>
            </a:custGeom>
            <a:solidFill>
              <a:srgbClr val="FFD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4" name="Google Shape;916;p51"/>
            <p:cNvSpPr/>
            <p:nvPr/>
          </p:nvSpPr>
          <p:spPr>
            <a:xfrm>
              <a:off x="5384039" y="3677578"/>
              <a:ext cx="1415906" cy="403733"/>
            </a:xfrm>
            <a:custGeom>
              <a:avLst/>
              <a:gdLst/>
              <a:ahLst/>
              <a:cxnLst/>
              <a:rect l="l" t="t" r="r" b="b"/>
              <a:pathLst>
                <a:path w="27923" h="7962" extrusionOk="0">
                  <a:moveTo>
                    <a:pt x="27832" y="1"/>
                  </a:moveTo>
                  <a:lnTo>
                    <a:pt x="1" y="7548"/>
                  </a:lnTo>
                  <a:lnTo>
                    <a:pt x="623" y="7962"/>
                  </a:lnTo>
                  <a:lnTo>
                    <a:pt x="27923" y="816"/>
                  </a:lnTo>
                  <a:lnTo>
                    <a:pt x="27832" y="1"/>
                  </a:lnTo>
                  <a:close/>
                </a:path>
              </a:pathLst>
            </a:custGeom>
            <a:solidFill>
              <a:srgbClr val="9FBB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5" name="Google Shape;917;p51"/>
            <p:cNvSpPr/>
            <p:nvPr/>
          </p:nvSpPr>
          <p:spPr>
            <a:xfrm>
              <a:off x="5415629" y="3676513"/>
              <a:ext cx="3013395" cy="603977"/>
            </a:xfrm>
            <a:custGeom>
              <a:avLst/>
              <a:gdLst/>
              <a:ahLst/>
              <a:cxnLst/>
              <a:rect l="l" t="t" r="r" b="b"/>
              <a:pathLst>
                <a:path w="59427" h="11911" extrusionOk="0">
                  <a:moveTo>
                    <a:pt x="28636" y="0"/>
                  </a:moveTo>
                  <a:lnTo>
                    <a:pt x="0" y="7983"/>
                  </a:lnTo>
                  <a:lnTo>
                    <a:pt x="11657" y="11910"/>
                  </a:lnTo>
                  <a:lnTo>
                    <a:pt x="59426" y="5828"/>
                  </a:lnTo>
                  <a:lnTo>
                    <a:pt x="28636" y="0"/>
                  </a:lnTo>
                  <a:close/>
                </a:path>
              </a:pathLst>
            </a:custGeom>
            <a:solidFill>
              <a:srgbClr val="9FBB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6" name="Google Shape;918;p51"/>
            <p:cNvSpPr/>
            <p:nvPr/>
          </p:nvSpPr>
          <p:spPr>
            <a:xfrm>
              <a:off x="6747783" y="3452644"/>
              <a:ext cx="694997" cy="87268"/>
            </a:xfrm>
            <a:custGeom>
              <a:avLst/>
              <a:gdLst/>
              <a:ahLst/>
              <a:cxnLst/>
              <a:rect l="l" t="t" r="r" b="b"/>
              <a:pathLst>
                <a:path w="13706" h="1721" extrusionOk="0">
                  <a:moveTo>
                    <a:pt x="31" y="0"/>
                  </a:moveTo>
                  <a:lnTo>
                    <a:pt x="1" y="422"/>
                  </a:lnTo>
                  <a:lnTo>
                    <a:pt x="13494" y="1720"/>
                  </a:lnTo>
                  <a:lnTo>
                    <a:pt x="13705" y="1297"/>
                  </a:lnTo>
                  <a:lnTo>
                    <a:pt x="31" y="0"/>
                  </a:ln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19;p51"/>
            <p:cNvSpPr/>
            <p:nvPr/>
          </p:nvSpPr>
          <p:spPr>
            <a:xfrm>
              <a:off x="7081431" y="1913905"/>
              <a:ext cx="401299" cy="257442"/>
            </a:xfrm>
            <a:custGeom>
              <a:avLst/>
              <a:gdLst/>
              <a:ahLst/>
              <a:cxnLst/>
              <a:rect l="l" t="t" r="r" b="b"/>
              <a:pathLst>
                <a:path w="7914" h="5077" extrusionOk="0">
                  <a:moveTo>
                    <a:pt x="5612" y="1"/>
                  </a:moveTo>
                  <a:cubicBezTo>
                    <a:pt x="5193" y="1"/>
                    <a:pt x="4090" y="935"/>
                    <a:pt x="4090" y="935"/>
                  </a:cubicBezTo>
                  <a:cubicBezTo>
                    <a:pt x="3835" y="325"/>
                    <a:pt x="3550" y="90"/>
                    <a:pt x="3278" y="90"/>
                  </a:cubicBezTo>
                  <a:cubicBezTo>
                    <a:pt x="2600" y="90"/>
                    <a:pt x="1997" y="1541"/>
                    <a:pt x="2098" y="2298"/>
                  </a:cubicBezTo>
                  <a:cubicBezTo>
                    <a:pt x="2215" y="3173"/>
                    <a:pt x="715" y="4493"/>
                    <a:pt x="183" y="4930"/>
                  </a:cubicBezTo>
                  <a:lnTo>
                    <a:pt x="183" y="4930"/>
                  </a:lnTo>
                  <a:cubicBezTo>
                    <a:pt x="1525" y="3868"/>
                    <a:pt x="2273" y="3588"/>
                    <a:pt x="2857" y="3588"/>
                  </a:cubicBezTo>
                  <a:cubicBezTo>
                    <a:pt x="3376" y="3588"/>
                    <a:pt x="3766" y="3808"/>
                    <a:pt x="4329" y="3901"/>
                  </a:cubicBezTo>
                  <a:cubicBezTo>
                    <a:pt x="4509" y="3930"/>
                    <a:pt x="4662" y="3944"/>
                    <a:pt x="4790" y="3944"/>
                  </a:cubicBezTo>
                  <a:cubicBezTo>
                    <a:pt x="6046" y="3944"/>
                    <a:pt x="4944" y="2653"/>
                    <a:pt x="4944" y="2653"/>
                  </a:cubicBezTo>
                  <a:lnTo>
                    <a:pt x="4944" y="2653"/>
                  </a:lnTo>
                  <a:cubicBezTo>
                    <a:pt x="5086" y="2659"/>
                    <a:pt x="5217" y="2661"/>
                    <a:pt x="5336" y="2661"/>
                  </a:cubicBezTo>
                  <a:cubicBezTo>
                    <a:pt x="7914" y="2661"/>
                    <a:pt x="5251" y="1393"/>
                    <a:pt x="5251" y="1393"/>
                  </a:cubicBezTo>
                  <a:cubicBezTo>
                    <a:pt x="5867" y="333"/>
                    <a:pt x="5861" y="1"/>
                    <a:pt x="5612" y="1"/>
                  </a:cubicBezTo>
                  <a:close/>
                  <a:moveTo>
                    <a:pt x="183" y="4930"/>
                  </a:moveTo>
                  <a:cubicBezTo>
                    <a:pt x="123" y="4977"/>
                    <a:pt x="62" y="5026"/>
                    <a:pt x="0" y="5077"/>
                  </a:cubicBezTo>
                  <a:cubicBezTo>
                    <a:pt x="0" y="5077"/>
                    <a:pt x="69" y="5024"/>
                    <a:pt x="183" y="4930"/>
                  </a:cubicBezTo>
                  <a:close/>
                </a:path>
              </a:pathLst>
            </a:custGeom>
            <a:solidFill>
              <a:srgbClr val="C4C1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20;p51"/>
            <p:cNvSpPr/>
            <p:nvPr/>
          </p:nvSpPr>
          <p:spPr>
            <a:xfrm>
              <a:off x="5761243" y="2070487"/>
              <a:ext cx="362812" cy="309519"/>
            </a:xfrm>
            <a:custGeom>
              <a:avLst/>
              <a:gdLst/>
              <a:ahLst/>
              <a:cxnLst/>
              <a:rect l="l" t="t" r="r" b="b"/>
              <a:pathLst>
                <a:path w="7155" h="6104" extrusionOk="0">
                  <a:moveTo>
                    <a:pt x="2455" y="0"/>
                  </a:moveTo>
                  <a:cubicBezTo>
                    <a:pt x="2099" y="0"/>
                    <a:pt x="1983" y="1287"/>
                    <a:pt x="1983" y="1287"/>
                  </a:cubicBezTo>
                  <a:cubicBezTo>
                    <a:pt x="1318" y="1004"/>
                    <a:pt x="932" y="892"/>
                    <a:pt x="737" y="892"/>
                  </a:cubicBezTo>
                  <a:cubicBezTo>
                    <a:pt x="0" y="892"/>
                    <a:pt x="1962" y="2476"/>
                    <a:pt x="1962" y="2476"/>
                  </a:cubicBezTo>
                  <a:cubicBezTo>
                    <a:pt x="492" y="3448"/>
                    <a:pt x="2463" y="4344"/>
                    <a:pt x="3554" y="4344"/>
                  </a:cubicBezTo>
                  <a:cubicBezTo>
                    <a:pt x="3681" y="4344"/>
                    <a:pt x="3796" y="4332"/>
                    <a:pt x="3892" y="4306"/>
                  </a:cubicBezTo>
                  <a:cubicBezTo>
                    <a:pt x="3944" y="4293"/>
                    <a:pt x="4001" y="4286"/>
                    <a:pt x="4061" y="4286"/>
                  </a:cubicBezTo>
                  <a:cubicBezTo>
                    <a:pt x="4885" y="4286"/>
                    <a:pt x="6418" y="5491"/>
                    <a:pt x="6959" y="5938"/>
                  </a:cubicBezTo>
                  <a:lnTo>
                    <a:pt x="6959" y="5938"/>
                  </a:lnTo>
                  <a:cubicBezTo>
                    <a:pt x="4247" y="3625"/>
                    <a:pt x="4650" y="2917"/>
                    <a:pt x="4650" y="2916"/>
                  </a:cubicBezTo>
                  <a:cubicBezTo>
                    <a:pt x="4302" y="1532"/>
                    <a:pt x="3928" y="1206"/>
                    <a:pt x="3653" y="1206"/>
                  </a:cubicBezTo>
                  <a:cubicBezTo>
                    <a:pt x="3408" y="1206"/>
                    <a:pt x="3241" y="1465"/>
                    <a:pt x="3241" y="1465"/>
                  </a:cubicBezTo>
                  <a:cubicBezTo>
                    <a:pt x="2899" y="361"/>
                    <a:pt x="2643" y="0"/>
                    <a:pt x="2455" y="0"/>
                  </a:cubicBezTo>
                  <a:close/>
                  <a:moveTo>
                    <a:pt x="6959" y="5938"/>
                  </a:moveTo>
                  <a:cubicBezTo>
                    <a:pt x="7023" y="5992"/>
                    <a:pt x="7088" y="6047"/>
                    <a:pt x="7155" y="6103"/>
                  </a:cubicBezTo>
                  <a:cubicBezTo>
                    <a:pt x="7155" y="6103"/>
                    <a:pt x="7083" y="6040"/>
                    <a:pt x="6959" y="5938"/>
                  </a:cubicBezTo>
                  <a:close/>
                </a:path>
              </a:pathLst>
            </a:custGeom>
            <a:solidFill>
              <a:srgbClr val="C4C1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21;p51"/>
            <p:cNvSpPr/>
            <p:nvPr/>
          </p:nvSpPr>
          <p:spPr>
            <a:xfrm>
              <a:off x="6391166" y="1482697"/>
              <a:ext cx="391918" cy="1109784"/>
            </a:xfrm>
            <a:custGeom>
              <a:avLst/>
              <a:gdLst/>
              <a:ahLst/>
              <a:cxnLst/>
              <a:rect l="l" t="t" r="r" b="b"/>
              <a:pathLst>
                <a:path w="7729" h="21886" extrusionOk="0">
                  <a:moveTo>
                    <a:pt x="7729" y="1"/>
                  </a:moveTo>
                  <a:lnTo>
                    <a:pt x="1" y="2054"/>
                  </a:lnTo>
                  <a:cubicBezTo>
                    <a:pt x="1049" y="9002"/>
                    <a:pt x="1332" y="14296"/>
                    <a:pt x="1420" y="21885"/>
                  </a:cubicBezTo>
                  <a:lnTo>
                    <a:pt x="5163" y="21795"/>
                  </a:lnTo>
                  <a:cubicBezTo>
                    <a:pt x="5449" y="14701"/>
                    <a:pt x="6260" y="8823"/>
                    <a:pt x="7729"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22;p51"/>
            <p:cNvSpPr/>
            <p:nvPr/>
          </p:nvSpPr>
          <p:spPr>
            <a:xfrm>
              <a:off x="6474933" y="1410238"/>
              <a:ext cx="262766" cy="1180724"/>
            </a:xfrm>
            <a:custGeom>
              <a:avLst/>
              <a:gdLst/>
              <a:ahLst/>
              <a:cxnLst/>
              <a:rect l="l" t="t" r="r" b="b"/>
              <a:pathLst>
                <a:path w="5182" h="23285" extrusionOk="0">
                  <a:moveTo>
                    <a:pt x="5182" y="0"/>
                  </a:moveTo>
                  <a:lnTo>
                    <a:pt x="0" y="818"/>
                  </a:lnTo>
                  <a:cubicBezTo>
                    <a:pt x="637" y="9942"/>
                    <a:pt x="1217" y="18612"/>
                    <a:pt x="733" y="23284"/>
                  </a:cubicBezTo>
                  <a:lnTo>
                    <a:pt x="2544" y="23163"/>
                  </a:lnTo>
                  <a:cubicBezTo>
                    <a:pt x="2704" y="17762"/>
                    <a:pt x="3868" y="9187"/>
                    <a:pt x="5182" y="0"/>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23;p51"/>
            <p:cNvSpPr/>
            <p:nvPr/>
          </p:nvSpPr>
          <p:spPr>
            <a:xfrm>
              <a:off x="6397302" y="2337760"/>
              <a:ext cx="332185" cy="265403"/>
            </a:xfrm>
            <a:custGeom>
              <a:avLst/>
              <a:gdLst/>
              <a:ahLst/>
              <a:cxnLst/>
              <a:rect l="l" t="t" r="r" b="b"/>
              <a:pathLst>
                <a:path w="6551" h="5234" extrusionOk="0">
                  <a:moveTo>
                    <a:pt x="5532" y="1"/>
                  </a:moveTo>
                  <a:cubicBezTo>
                    <a:pt x="4997" y="1"/>
                    <a:pt x="4420" y="252"/>
                    <a:pt x="4266" y="806"/>
                  </a:cubicBezTo>
                  <a:cubicBezTo>
                    <a:pt x="4050" y="1587"/>
                    <a:pt x="3407" y="2254"/>
                    <a:pt x="2906" y="2254"/>
                  </a:cubicBezTo>
                  <a:cubicBezTo>
                    <a:pt x="2709" y="2254"/>
                    <a:pt x="2535" y="2151"/>
                    <a:pt x="2416" y="1913"/>
                  </a:cubicBezTo>
                  <a:cubicBezTo>
                    <a:pt x="2204" y="1491"/>
                    <a:pt x="1751" y="1309"/>
                    <a:pt x="1276" y="1309"/>
                  </a:cubicBezTo>
                  <a:cubicBezTo>
                    <a:pt x="800" y="1309"/>
                    <a:pt x="302" y="1491"/>
                    <a:pt x="1" y="1792"/>
                  </a:cubicBezTo>
                  <a:lnTo>
                    <a:pt x="725" y="5174"/>
                  </a:lnTo>
                  <a:lnTo>
                    <a:pt x="5494" y="5233"/>
                  </a:lnTo>
                  <a:lnTo>
                    <a:pt x="6551" y="645"/>
                  </a:lnTo>
                  <a:cubicBezTo>
                    <a:pt x="6521" y="231"/>
                    <a:pt x="6045" y="1"/>
                    <a:pt x="5532"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24;p51"/>
            <p:cNvSpPr/>
            <p:nvPr/>
          </p:nvSpPr>
          <p:spPr>
            <a:xfrm>
              <a:off x="6063655" y="2581659"/>
              <a:ext cx="1027587" cy="511334"/>
            </a:xfrm>
            <a:custGeom>
              <a:avLst/>
              <a:gdLst/>
              <a:ahLst/>
              <a:cxnLst/>
              <a:rect l="l" t="t" r="r" b="b"/>
              <a:pathLst>
                <a:path w="20265" h="10084" extrusionOk="0">
                  <a:moveTo>
                    <a:pt x="13946" y="0"/>
                  </a:moveTo>
                  <a:lnTo>
                    <a:pt x="4950" y="605"/>
                  </a:lnTo>
                  <a:lnTo>
                    <a:pt x="3200" y="4650"/>
                  </a:lnTo>
                  <a:lnTo>
                    <a:pt x="0" y="10083"/>
                  </a:lnTo>
                  <a:lnTo>
                    <a:pt x="3925" y="6220"/>
                  </a:lnTo>
                  <a:lnTo>
                    <a:pt x="6097" y="3442"/>
                  </a:lnTo>
                  <a:lnTo>
                    <a:pt x="7426" y="5736"/>
                  </a:lnTo>
                  <a:lnTo>
                    <a:pt x="9538" y="3261"/>
                  </a:lnTo>
                  <a:lnTo>
                    <a:pt x="11371" y="3241"/>
                  </a:lnTo>
                  <a:lnTo>
                    <a:pt x="15193" y="4931"/>
                  </a:lnTo>
                  <a:lnTo>
                    <a:pt x="15274" y="2919"/>
                  </a:lnTo>
                  <a:lnTo>
                    <a:pt x="20264" y="6340"/>
                  </a:lnTo>
                  <a:lnTo>
                    <a:pt x="20264" y="6340"/>
                  </a:lnTo>
                  <a:lnTo>
                    <a:pt x="13946" y="0"/>
                  </a:ln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25;p51"/>
            <p:cNvSpPr/>
            <p:nvPr/>
          </p:nvSpPr>
          <p:spPr>
            <a:xfrm>
              <a:off x="6405466" y="1079175"/>
              <a:ext cx="420467" cy="399474"/>
            </a:xfrm>
            <a:custGeom>
              <a:avLst/>
              <a:gdLst/>
              <a:ahLst/>
              <a:cxnLst/>
              <a:rect l="l" t="t" r="r" b="b"/>
              <a:pathLst>
                <a:path w="8292" h="7878" extrusionOk="0">
                  <a:moveTo>
                    <a:pt x="4444" y="1"/>
                  </a:moveTo>
                  <a:cubicBezTo>
                    <a:pt x="4152" y="1"/>
                    <a:pt x="3900" y="423"/>
                    <a:pt x="3612" y="1680"/>
                  </a:cubicBezTo>
                  <a:cubicBezTo>
                    <a:pt x="3554" y="4571"/>
                    <a:pt x="3057" y="5424"/>
                    <a:pt x="2447" y="5424"/>
                  </a:cubicBezTo>
                  <a:cubicBezTo>
                    <a:pt x="1568" y="5424"/>
                    <a:pt x="455" y="3651"/>
                    <a:pt x="86" y="3651"/>
                  </a:cubicBezTo>
                  <a:cubicBezTo>
                    <a:pt x="50" y="3651"/>
                    <a:pt x="22" y="3667"/>
                    <a:pt x="1" y="3703"/>
                  </a:cubicBezTo>
                  <a:lnTo>
                    <a:pt x="1490" y="7878"/>
                  </a:lnTo>
                  <a:lnTo>
                    <a:pt x="6078" y="7274"/>
                  </a:lnTo>
                  <a:lnTo>
                    <a:pt x="8291" y="1589"/>
                  </a:lnTo>
                  <a:lnTo>
                    <a:pt x="8291" y="1589"/>
                  </a:lnTo>
                  <a:cubicBezTo>
                    <a:pt x="7967" y="1711"/>
                    <a:pt x="7670" y="1763"/>
                    <a:pt x="7397" y="1763"/>
                  </a:cubicBezTo>
                  <a:cubicBezTo>
                    <a:pt x="5809" y="1763"/>
                    <a:pt x="5042" y="1"/>
                    <a:pt x="4444" y="1"/>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26;p51"/>
            <p:cNvSpPr/>
            <p:nvPr/>
          </p:nvSpPr>
          <p:spPr>
            <a:xfrm>
              <a:off x="6630399" y="1900873"/>
              <a:ext cx="98423" cy="229604"/>
            </a:xfrm>
            <a:custGeom>
              <a:avLst/>
              <a:gdLst/>
              <a:ahLst/>
              <a:cxnLst/>
              <a:rect l="l" t="t" r="r" b="b"/>
              <a:pathLst>
                <a:path w="1941" h="4528" extrusionOk="0">
                  <a:moveTo>
                    <a:pt x="1175" y="0"/>
                  </a:moveTo>
                  <a:cubicBezTo>
                    <a:pt x="1140" y="0"/>
                    <a:pt x="1099" y="8"/>
                    <a:pt x="1054" y="25"/>
                  </a:cubicBezTo>
                  <a:cubicBezTo>
                    <a:pt x="37" y="399"/>
                    <a:pt x="192" y="2311"/>
                    <a:pt x="0" y="4527"/>
                  </a:cubicBezTo>
                  <a:cubicBezTo>
                    <a:pt x="554" y="3687"/>
                    <a:pt x="1941" y="0"/>
                    <a:pt x="1175" y="0"/>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5" name="Google Shape;927;p51"/>
            <p:cNvSpPr/>
            <p:nvPr/>
          </p:nvSpPr>
          <p:spPr>
            <a:xfrm>
              <a:off x="6395426" y="1589434"/>
              <a:ext cx="158461" cy="609656"/>
            </a:xfrm>
            <a:custGeom>
              <a:avLst/>
              <a:gdLst/>
              <a:ahLst/>
              <a:cxnLst/>
              <a:rect l="l" t="t" r="r" b="b"/>
              <a:pathLst>
                <a:path w="3125" h="12023" extrusionOk="0">
                  <a:moveTo>
                    <a:pt x="1580" y="0"/>
                  </a:moveTo>
                  <a:cubicBezTo>
                    <a:pt x="1516" y="0"/>
                    <a:pt x="1450" y="28"/>
                    <a:pt x="1381" y="88"/>
                  </a:cubicBezTo>
                  <a:cubicBezTo>
                    <a:pt x="1" y="1285"/>
                    <a:pt x="2212" y="6167"/>
                    <a:pt x="2754" y="12023"/>
                  </a:cubicBezTo>
                  <a:cubicBezTo>
                    <a:pt x="3124" y="10377"/>
                    <a:pt x="2798" y="0"/>
                    <a:pt x="1580" y="0"/>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6" name="Google Shape;928;p51"/>
            <p:cNvSpPr/>
            <p:nvPr/>
          </p:nvSpPr>
          <p:spPr>
            <a:xfrm>
              <a:off x="6865168" y="1377278"/>
              <a:ext cx="201613" cy="242027"/>
            </a:xfrm>
            <a:custGeom>
              <a:avLst/>
              <a:gdLst/>
              <a:ahLst/>
              <a:cxnLst/>
              <a:rect l="l" t="t" r="r" b="b"/>
              <a:pathLst>
                <a:path w="3976" h="4773" extrusionOk="0">
                  <a:moveTo>
                    <a:pt x="2370" y="0"/>
                  </a:moveTo>
                  <a:cubicBezTo>
                    <a:pt x="1358" y="0"/>
                    <a:pt x="277" y="2034"/>
                    <a:pt x="0" y="4772"/>
                  </a:cubicBezTo>
                  <a:cubicBezTo>
                    <a:pt x="1158" y="2361"/>
                    <a:pt x="3975" y="792"/>
                    <a:pt x="2760" y="107"/>
                  </a:cubicBezTo>
                  <a:cubicBezTo>
                    <a:pt x="2633" y="35"/>
                    <a:pt x="2502" y="0"/>
                    <a:pt x="2370" y="0"/>
                  </a:cubicBezTo>
                  <a:close/>
                </a:path>
              </a:pathLst>
            </a:custGeom>
            <a:solidFill>
              <a:srgbClr val="F8AF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7" name="Google Shape;929;p51"/>
            <p:cNvSpPr/>
            <p:nvPr/>
          </p:nvSpPr>
          <p:spPr>
            <a:xfrm>
              <a:off x="6313586" y="2581659"/>
              <a:ext cx="680799" cy="621471"/>
            </a:xfrm>
            <a:custGeom>
              <a:avLst/>
              <a:gdLst/>
              <a:ahLst/>
              <a:cxnLst/>
              <a:rect l="l" t="t" r="r" b="b"/>
              <a:pathLst>
                <a:path w="13426" h="12256" extrusionOk="0">
                  <a:moveTo>
                    <a:pt x="9018" y="0"/>
                  </a:moveTo>
                  <a:lnTo>
                    <a:pt x="3409" y="377"/>
                  </a:lnTo>
                  <a:cubicBezTo>
                    <a:pt x="3338" y="467"/>
                    <a:pt x="3275" y="564"/>
                    <a:pt x="3222" y="664"/>
                  </a:cubicBezTo>
                  <a:cubicBezTo>
                    <a:pt x="2843" y="4068"/>
                    <a:pt x="0" y="12255"/>
                    <a:pt x="1136" y="12255"/>
                  </a:cubicBezTo>
                  <a:cubicBezTo>
                    <a:pt x="1269" y="12255"/>
                    <a:pt x="1458" y="12142"/>
                    <a:pt x="1712" y="11894"/>
                  </a:cubicBezTo>
                  <a:cubicBezTo>
                    <a:pt x="4127" y="9540"/>
                    <a:pt x="3644" y="2355"/>
                    <a:pt x="3826" y="1812"/>
                  </a:cubicBezTo>
                  <a:cubicBezTo>
                    <a:pt x="3957" y="1417"/>
                    <a:pt x="4284" y="890"/>
                    <a:pt x="4566" y="890"/>
                  </a:cubicBezTo>
                  <a:cubicBezTo>
                    <a:pt x="4672" y="890"/>
                    <a:pt x="4772" y="964"/>
                    <a:pt x="4853" y="1148"/>
                  </a:cubicBezTo>
                  <a:cubicBezTo>
                    <a:pt x="5188" y="1917"/>
                    <a:pt x="5604" y="2245"/>
                    <a:pt x="5274" y="5374"/>
                  </a:cubicBezTo>
                  <a:cubicBezTo>
                    <a:pt x="5192" y="6153"/>
                    <a:pt x="5693" y="6592"/>
                    <a:pt x="6163" y="6592"/>
                  </a:cubicBezTo>
                  <a:cubicBezTo>
                    <a:pt x="6732" y="6592"/>
                    <a:pt x="7258" y="5952"/>
                    <a:pt x="6663" y="4499"/>
                  </a:cubicBezTo>
                  <a:cubicBezTo>
                    <a:pt x="5808" y="2406"/>
                    <a:pt x="6235" y="848"/>
                    <a:pt x="7022" y="848"/>
                  </a:cubicBezTo>
                  <a:cubicBezTo>
                    <a:pt x="7234" y="848"/>
                    <a:pt x="7473" y="961"/>
                    <a:pt x="7720" y="1208"/>
                  </a:cubicBezTo>
                  <a:cubicBezTo>
                    <a:pt x="8773" y="2262"/>
                    <a:pt x="8655" y="3592"/>
                    <a:pt x="9290" y="3592"/>
                  </a:cubicBezTo>
                  <a:cubicBezTo>
                    <a:pt x="9382" y="3592"/>
                    <a:pt x="9491" y="3563"/>
                    <a:pt x="9621" y="3502"/>
                  </a:cubicBezTo>
                  <a:cubicBezTo>
                    <a:pt x="10316" y="3175"/>
                    <a:pt x="9198" y="2144"/>
                    <a:pt x="8414" y="1420"/>
                  </a:cubicBezTo>
                  <a:cubicBezTo>
                    <a:pt x="8079" y="1111"/>
                    <a:pt x="8134" y="835"/>
                    <a:pt x="8485" y="835"/>
                  </a:cubicBezTo>
                  <a:cubicBezTo>
                    <a:pt x="8957" y="835"/>
                    <a:pt x="9965" y="1335"/>
                    <a:pt x="11282" y="2929"/>
                  </a:cubicBezTo>
                  <a:cubicBezTo>
                    <a:pt x="12040" y="3847"/>
                    <a:pt x="12680" y="4265"/>
                    <a:pt x="12970" y="4265"/>
                  </a:cubicBezTo>
                  <a:cubicBezTo>
                    <a:pt x="13426" y="4265"/>
                    <a:pt x="13026" y="3241"/>
                    <a:pt x="10890" y="1510"/>
                  </a:cubicBezTo>
                  <a:cubicBezTo>
                    <a:pt x="9966" y="761"/>
                    <a:pt x="9385" y="291"/>
                    <a:pt x="9033" y="6"/>
                  </a:cubicBezTo>
                  <a:lnTo>
                    <a:pt x="9018" y="0"/>
                  </a:ln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8" name="Google Shape;930;p51"/>
            <p:cNvSpPr/>
            <p:nvPr/>
          </p:nvSpPr>
          <p:spPr>
            <a:xfrm>
              <a:off x="5219751" y="2351908"/>
              <a:ext cx="1025407" cy="574465"/>
            </a:xfrm>
            <a:custGeom>
              <a:avLst/>
              <a:gdLst/>
              <a:ahLst/>
              <a:cxnLst/>
              <a:rect l="l" t="t" r="r" b="b"/>
              <a:pathLst>
                <a:path w="20222" h="11329" extrusionOk="0">
                  <a:moveTo>
                    <a:pt x="7939" y="1"/>
                  </a:moveTo>
                  <a:cubicBezTo>
                    <a:pt x="7562" y="1"/>
                    <a:pt x="7057" y="870"/>
                    <a:pt x="6392" y="3489"/>
                  </a:cubicBezTo>
                  <a:cubicBezTo>
                    <a:pt x="6392" y="3489"/>
                    <a:pt x="4523" y="2696"/>
                    <a:pt x="3307" y="2696"/>
                  </a:cubicBezTo>
                  <a:cubicBezTo>
                    <a:pt x="2129" y="2696"/>
                    <a:pt x="1563" y="3440"/>
                    <a:pt x="3900" y="6370"/>
                  </a:cubicBezTo>
                  <a:cubicBezTo>
                    <a:pt x="3900" y="6370"/>
                    <a:pt x="0" y="10358"/>
                    <a:pt x="2808" y="10358"/>
                  </a:cubicBezTo>
                  <a:cubicBezTo>
                    <a:pt x="3628" y="10358"/>
                    <a:pt x="5020" y="10017"/>
                    <a:pt x="7248" y="9139"/>
                  </a:cubicBezTo>
                  <a:lnTo>
                    <a:pt x="7248" y="9139"/>
                  </a:lnTo>
                  <a:cubicBezTo>
                    <a:pt x="7248" y="9139"/>
                    <a:pt x="6551" y="11328"/>
                    <a:pt x="7563" y="11328"/>
                  </a:cubicBezTo>
                  <a:cubicBezTo>
                    <a:pt x="8172" y="11328"/>
                    <a:pt x="9401" y="10535"/>
                    <a:pt x="11773" y="7992"/>
                  </a:cubicBezTo>
                  <a:cubicBezTo>
                    <a:pt x="11773" y="7992"/>
                    <a:pt x="11975" y="9194"/>
                    <a:pt x="12815" y="9194"/>
                  </a:cubicBezTo>
                  <a:cubicBezTo>
                    <a:pt x="13384" y="9194"/>
                    <a:pt x="14247" y="8640"/>
                    <a:pt x="15538" y="6783"/>
                  </a:cubicBezTo>
                  <a:cubicBezTo>
                    <a:pt x="15538" y="6783"/>
                    <a:pt x="18651" y="5471"/>
                    <a:pt x="20222" y="5084"/>
                  </a:cubicBezTo>
                  <a:lnTo>
                    <a:pt x="20222" y="5084"/>
                  </a:lnTo>
                  <a:cubicBezTo>
                    <a:pt x="20221" y="5084"/>
                    <a:pt x="18936" y="5200"/>
                    <a:pt x="17474" y="5200"/>
                  </a:cubicBezTo>
                  <a:cubicBezTo>
                    <a:pt x="15927" y="5200"/>
                    <a:pt x="14182" y="5070"/>
                    <a:pt x="13555" y="4535"/>
                  </a:cubicBezTo>
                  <a:cubicBezTo>
                    <a:pt x="12728" y="3830"/>
                    <a:pt x="12530" y="332"/>
                    <a:pt x="11386" y="332"/>
                  </a:cubicBezTo>
                  <a:cubicBezTo>
                    <a:pt x="10840" y="332"/>
                    <a:pt x="10079" y="1127"/>
                    <a:pt x="8931" y="3401"/>
                  </a:cubicBezTo>
                  <a:cubicBezTo>
                    <a:pt x="8931" y="3401"/>
                    <a:pt x="8685" y="1"/>
                    <a:pt x="7939" y="1"/>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31;p51"/>
            <p:cNvSpPr/>
            <p:nvPr/>
          </p:nvSpPr>
          <p:spPr>
            <a:xfrm>
              <a:off x="5219700" y="2526389"/>
              <a:ext cx="1025458" cy="399930"/>
            </a:xfrm>
            <a:custGeom>
              <a:avLst/>
              <a:gdLst/>
              <a:ahLst/>
              <a:cxnLst/>
              <a:rect l="l" t="t" r="r" b="b"/>
              <a:pathLst>
                <a:path w="20223" h="7887" extrusionOk="0">
                  <a:moveTo>
                    <a:pt x="2288" y="1"/>
                  </a:moveTo>
                  <a:cubicBezTo>
                    <a:pt x="2296" y="554"/>
                    <a:pt x="2738" y="1470"/>
                    <a:pt x="3901" y="2929"/>
                  </a:cubicBezTo>
                  <a:cubicBezTo>
                    <a:pt x="3901" y="2929"/>
                    <a:pt x="0" y="6916"/>
                    <a:pt x="2809" y="6916"/>
                  </a:cubicBezTo>
                  <a:cubicBezTo>
                    <a:pt x="3629" y="6916"/>
                    <a:pt x="5021" y="6576"/>
                    <a:pt x="7249" y="5698"/>
                  </a:cubicBezTo>
                  <a:lnTo>
                    <a:pt x="7249" y="5698"/>
                  </a:lnTo>
                  <a:cubicBezTo>
                    <a:pt x="7249" y="5698"/>
                    <a:pt x="6552" y="7887"/>
                    <a:pt x="7564" y="7887"/>
                  </a:cubicBezTo>
                  <a:cubicBezTo>
                    <a:pt x="8173" y="7887"/>
                    <a:pt x="9402" y="7093"/>
                    <a:pt x="11774" y="4551"/>
                  </a:cubicBezTo>
                  <a:cubicBezTo>
                    <a:pt x="11774" y="4551"/>
                    <a:pt x="11976" y="5752"/>
                    <a:pt x="12815" y="5752"/>
                  </a:cubicBezTo>
                  <a:cubicBezTo>
                    <a:pt x="13384" y="5752"/>
                    <a:pt x="14247" y="5199"/>
                    <a:pt x="15538" y="3341"/>
                  </a:cubicBezTo>
                  <a:cubicBezTo>
                    <a:pt x="15538" y="3341"/>
                    <a:pt x="18652" y="2029"/>
                    <a:pt x="20223" y="1642"/>
                  </a:cubicBezTo>
                  <a:lnTo>
                    <a:pt x="20223" y="1642"/>
                  </a:lnTo>
                  <a:cubicBezTo>
                    <a:pt x="20223" y="1642"/>
                    <a:pt x="20122" y="1650"/>
                    <a:pt x="19950" y="1663"/>
                  </a:cubicBezTo>
                  <a:cubicBezTo>
                    <a:pt x="18410" y="2291"/>
                    <a:pt x="16284" y="2643"/>
                    <a:pt x="13860" y="2643"/>
                  </a:cubicBezTo>
                  <a:cubicBezTo>
                    <a:pt x="12654" y="2643"/>
                    <a:pt x="11373" y="2556"/>
                    <a:pt x="10054" y="2373"/>
                  </a:cubicBezTo>
                  <a:cubicBezTo>
                    <a:pt x="6994" y="1947"/>
                    <a:pt x="4273" y="1079"/>
                    <a:pt x="2288" y="1"/>
                  </a:cubicBezTo>
                  <a:close/>
                </a:path>
              </a:pathLst>
            </a:custGeom>
            <a:solidFill>
              <a:srgbClr val="684338">
                <a:alpha val="84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32;p51"/>
            <p:cNvSpPr/>
            <p:nvPr/>
          </p:nvSpPr>
          <p:spPr>
            <a:xfrm>
              <a:off x="6863039" y="2340245"/>
              <a:ext cx="1016685" cy="459461"/>
            </a:xfrm>
            <a:custGeom>
              <a:avLst/>
              <a:gdLst/>
              <a:ahLst/>
              <a:cxnLst/>
              <a:rect l="l" t="t" r="r" b="b"/>
              <a:pathLst>
                <a:path w="20050" h="9061" extrusionOk="0">
                  <a:moveTo>
                    <a:pt x="401" y="4996"/>
                  </a:moveTo>
                  <a:cubicBezTo>
                    <a:pt x="269" y="5001"/>
                    <a:pt x="135" y="5006"/>
                    <a:pt x="0" y="5012"/>
                  </a:cubicBezTo>
                  <a:cubicBezTo>
                    <a:pt x="0" y="5012"/>
                    <a:pt x="146" y="5009"/>
                    <a:pt x="401" y="4996"/>
                  </a:cubicBezTo>
                  <a:close/>
                  <a:moveTo>
                    <a:pt x="12744" y="1"/>
                  </a:moveTo>
                  <a:cubicBezTo>
                    <a:pt x="11104" y="1"/>
                    <a:pt x="9227" y="686"/>
                    <a:pt x="8414" y="2524"/>
                  </a:cubicBezTo>
                  <a:cubicBezTo>
                    <a:pt x="7536" y="4510"/>
                    <a:pt x="1954" y="4920"/>
                    <a:pt x="401" y="4996"/>
                  </a:cubicBezTo>
                  <a:lnTo>
                    <a:pt x="401" y="4996"/>
                  </a:lnTo>
                  <a:cubicBezTo>
                    <a:pt x="837" y="4981"/>
                    <a:pt x="1255" y="4974"/>
                    <a:pt x="1653" y="4974"/>
                  </a:cubicBezTo>
                  <a:cubicBezTo>
                    <a:pt x="7684" y="4974"/>
                    <a:pt x="9452" y="6604"/>
                    <a:pt x="9453" y="6604"/>
                  </a:cubicBezTo>
                  <a:cubicBezTo>
                    <a:pt x="11320" y="8524"/>
                    <a:pt x="12598" y="9061"/>
                    <a:pt x="13445" y="9061"/>
                  </a:cubicBezTo>
                  <a:cubicBezTo>
                    <a:pt x="14521" y="9061"/>
                    <a:pt x="14898" y="8192"/>
                    <a:pt x="14898" y="8192"/>
                  </a:cubicBezTo>
                  <a:cubicBezTo>
                    <a:pt x="16201" y="8736"/>
                    <a:pt x="17071" y="8958"/>
                    <a:pt x="17624" y="8958"/>
                  </a:cubicBezTo>
                  <a:cubicBezTo>
                    <a:pt x="20050" y="8958"/>
                    <a:pt x="16377" y="4689"/>
                    <a:pt x="16377" y="4689"/>
                  </a:cubicBezTo>
                  <a:cubicBezTo>
                    <a:pt x="20047" y="2877"/>
                    <a:pt x="18926" y="2495"/>
                    <a:pt x="17327" y="2495"/>
                  </a:cubicBezTo>
                  <a:cubicBezTo>
                    <a:pt x="16162" y="2495"/>
                    <a:pt x="14742" y="2698"/>
                    <a:pt x="14742" y="2698"/>
                  </a:cubicBezTo>
                  <a:cubicBezTo>
                    <a:pt x="16832" y="1314"/>
                    <a:pt x="15015" y="1"/>
                    <a:pt x="12744" y="1"/>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33;p51"/>
            <p:cNvSpPr/>
            <p:nvPr/>
          </p:nvSpPr>
          <p:spPr>
            <a:xfrm>
              <a:off x="6863039" y="2594082"/>
              <a:ext cx="6744" cy="355"/>
            </a:xfrm>
            <a:custGeom>
              <a:avLst/>
              <a:gdLst/>
              <a:ahLst/>
              <a:cxnLst/>
              <a:rect l="l" t="t" r="r" b="b"/>
              <a:pathLst>
                <a:path w="133" h="7" extrusionOk="0">
                  <a:moveTo>
                    <a:pt x="132" y="1"/>
                  </a:moveTo>
                  <a:cubicBezTo>
                    <a:pt x="84" y="3"/>
                    <a:pt x="48" y="4"/>
                    <a:pt x="26" y="5"/>
                  </a:cubicBezTo>
                  <a:lnTo>
                    <a:pt x="26" y="5"/>
                  </a:lnTo>
                  <a:cubicBezTo>
                    <a:pt x="62" y="4"/>
                    <a:pt x="96" y="3"/>
                    <a:pt x="132" y="1"/>
                  </a:cubicBezTo>
                  <a:close/>
                  <a:moveTo>
                    <a:pt x="26" y="5"/>
                  </a:moveTo>
                  <a:lnTo>
                    <a:pt x="26" y="5"/>
                  </a:lnTo>
                  <a:cubicBezTo>
                    <a:pt x="17" y="5"/>
                    <a:pt x="9" y="6"/>
                    <a:pt x="0" y="6"/>
                  </a:cubicBezTo>
                  <a:cubicBezTo>
                    <a:pt x="0" y="6"/>
                    <a:pt x="9" y="6"/>
                    <a:pt x="26" y="5"/>
                  </a:cubicBezTo>
                  <a:close/>
                </a:path>
              </a:pathLst>
            </a:custGeom>
            <a:solidFill>
              <a:srgbClr val="C4C1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34;p51"/>
            <p:cNvSpPr/>
            <p:nvPr/>
          </p:nvSpPr>
          <p:spPr>
            <a:xfrm>
              <a:off x="7199221" y="2475682"/>
              <a:ext cx="680444" cy="324021"/>
            </a:xfrm>
            <a:custGeom>
              <a:avLst/>
              <a:gdLst/>
              <a:ahLst/>
              <a:cxnLst/>
              <a:rect l="l" t="t" r="r" b="b"/>
              <a:pathLst>
                <a:path w="13419" h="6390" extrusionOk="0">
                  <a:moveTo>
                    <a:pt x="11999" y="1"/>
                  </a:moveTo>
                  <a:lnTo>
                    <a:pt x="11999" y="1"/>
                  </a:lnTo>
                  <a:cubicBezTo>
                    <a:pt x="10352" y="1692"/>
                    <a:pt x="6536" y="2875"/>
                    <a:pt x="2090" y="2875"/>
                  </a:cubicBezTo>
                  <a:cubicBezTo>
                    <a:pt x="1375" y="2875"/>
                    <a:pt x="677" y="2844"/>
                    <a:pt x="0" y="2786"/>
                  </a:cubicBezTo>
                  <a:lnTo>
                    <a:pt x="0" y="2786"/>
                  </a:lnTo>
                  <a:cubicBezTo>
                    <a:pt x="2097" y="3267"/>
                    <a:pt x="2822" y="3931"/>
                    <a:pt x="2822" y="3931"/>
                  </a:cubicBezTo>
                  <a:cubicBezTo>
                    <a:pt x="4690" y="5852"/>
                    <a:pt x="5968" y="6390"/>
                    <a:pt x="6814" y="6390"/>
                  </a:cubicBezTo>
                  <a:cubicBezTo>
                    <a:pt x="7890" y="6390"/>
                    <a:pt x="8267" y="5521"/>
                    <a:pt x="8267" y="5521"/>
                  </a:cubicBezTo>
                  <a:cubicBezTo>
                    <a:pt x="9570" y="6065"/>
                    <a:pt x="10440" y="6287"/>
                    <a:pt x="10993" y="6287"/>
                  </a:cubicBezTo>
                  <a:cubicBezTo>
                    <a:pt x="13419" y="6287"/>
                    <a:pt x="9746" y="2018"/>
                    <a:pt x="9746" y="2018"/>
                  </a:cubicBezTo>
                  <a:cubicBezTo>
                    <a:pt x="12158" y="828"/>
                    <a:pt x="12500" y="255"/>
                    <a:pt x="11999" y="1"/>
                  </a:cubicBezTo>
                  <a:close/>
                </a:path>
              </a:pathLst>
            </a:custGeom>
            <a:solidFill>
              <a:srgbClr val="684338">
                <a:alpha val="843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35;p51"/>
            <p:cNvSpPr/>
            <p:nvPr/>
          </p:nvSpPr>
          <p:spPr>
            <a:xfrm>
              <a:off x="6246299" y="3708255"/>
              <a:ext cx="873538" cy="537804"/>
            </a:xfrm>
            <a:custGeom>
              <a:avLst/>
              <a:gdLst/>
              <a:ahLst/>
              <a:cxnLst/>
              <a:rect l="l" t="t" r="r" b="b"/>
              <a:pathLst>
                <a:path w="17227" h="10606" extrusionOk="0">
                  <a:moveTo>
                    <a:pt x="16019" y="0"/>
                  </a:moveTo>
                  <a:lnTo>
                    <a:pt x="12397" y="503"/>
                  </a:lnTo>
                  <a:lnTo>
                    <a:pt x="0" y="10605"/>
                  </a:lnTo>
                  <a:lnTo>
                    <a:pt x="0" y="10605"/>
                  </a:lnTo>
                  <a:lnTo>
                    <a:pt x="7366" y="9519"/>
                  </a:lnTo>
                  <a:lnTo>
                    <a:pt x="12478" y="1348"/>
                  </a:lnTo>
                  <a:lnTo>
                    <a:pt x="17227" y="181"/>
                  </a:lnTo>
                  <a:lnTo>
                    <a:pt x="16019" y="0"/>
                  </a:ln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36;p51"/>
            <p:cNvSpPr/>
            <p:nvPr/>
          </p:nvSpPr>
          <p:spPr>
            <a:xfrm>
              <a:off x="6874853" y="3708255"/>
              <a:ext cx="244968" cy="68404"/>
            </a:xfrm>
            <a:custGeom>
              <a:avLst/>
              <a:gdLst/>
              <a:ahLst/>
              <a:cxnLst/>
              <a:rect l="l" t="t" r="r" b="b"/>
              <a:pathLst>
                <a:path w="4831" h="1349" extrusionOk="0">
                  <a:moveTo>
                    <a:pt x="3623" y="0"/>
                  </a:moveTo>
                  <a:lnTo>
                    <a:pt x="1" y="503"/>
                  </a:lnTo>
                  <a:lnTo>
                    <a:pt x="82" y="1348"/>
                  </a:lnTo>
                  <a:lnTo>
                    <a:pt x="4831" y="181"/>
                  </a:lnTo>
                  <a:lnTo>
                    <a:pt x="3623" y="0"/>
                  </a:lnTo>
                  <a:close/>
                </a:path>
              </a:pathLst>
            </a:custGeom>
            <a:solidFill>
              <a:srgbClr val="FAAD24">
                <a:alpha val="607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37;p51"/>
            <p:cNvSpPr/>
            <p:nvPr/>
          </p:nvSpPr>
          <p:spPr>
            <a:xfrm>
              <a:off x="6803662" y="3495694"/>
              <a:ext cx="477005" cy="231125"/>
            </a:xfrm>
            <a:custGeom>
              <a:avLst/>
              <a:gdLst/>
              <a:ahLst/>
              <a:cxnLst/>
              <a:rect l="l" t="t" r="r" b="b"/>
              <a:pathLst>
                <a:path w="9407" h="4558" extrusionOk="0">
                  <a:moveTo>
                    <a:pt x="49" y="1"/>
                  </a:moveTo>
                  <a:lnTo>
                    <a:pt x="0" y="3528"/>
                  </a:lnTo>
                  <a:lnTo>
                    <a:pt x="1372" y="3186"/>
                  </a:lnTo>
                  <a:lnTo>
                    <a:pt x="9113" y="4557"/>
                  </a:lnTo>
                  <a:lnTo>
                    <a:pt x="9407" y="1127"/>
                  </a:lnTo>
                  <a:lnTo>
                    <a:pt x="49" y="1"/>
                  </a:lnTo>
                  <a:close/>
                </a:path>
              </a:pathLst>
            </a:custGeom>
            <a:solidFill>
              <a:srgbClr val="9CD3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38;p51"/>
            <p:cNvSpPr/>
            <p:nvPr/>
          </p:nvSpPr>
          <p:spPr>
            <a:xfrm>
              <a:off x="6805234" y="3495440"/>
              <a:ext cx="475434" cy="231378"/>
            </a:xfrm>
            <a:custGeom>
              <a:avLst/>
              <a:gdLst/>
              <a:ahLst/>
              <a:cxnLst/>
              <a:rect l="l" t="t" r="r" b="b"/>
              <a:pathLst>
                <a:path w="9376" h="4563" extrusionOk="0">
                  <a:moveTo>
                    <a:pt x="45" y="0"/>
                  </a:moveTo>
                  <a:lnTo>
                    <a:pt x="1" y="861"/>
                  </a:lnTo>
                  <a:lnTo>
                    <a:pt x="2611" y="937"/>
                  </a:lnTo>
                  <a:lnTo>
                    <a:pt x="2521" y="3382"/>
                  </a:lnTo>
                  <a:lnTo>
                    <a:pt x="2747" y="3427"/>
                  </a:lnTo>
                  <a:lnTo>
                    <a:pt x="2822" y="906"/>
                  </a:lnTo>
                  <a:lnTo>
                    <a:pt x="4242" y="967"/>
                  </a:lnTo>
                  <a:lnTo>
                    <a:pt x="4075" y="3684"/>
                  </a:lnTo>
                  <a:lnTo>
                    <a:pt x="9082" y="4562"/>
                  </a:lnTo>
                  <a:lnTo>
                    <a:pt x="9376" y="1132"/>
                  </a:lnTo>
                  <a:lnTo>
                    <a:pt x="45" y="0"/>
                  </a:ln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7" name="Google Shape;939;p51"/>
            <p:cNvSpPr/>
            <p:nvPr/>
          </p:nvSpPr>
          <p:spPr>
            <a:xfrm>
              <a:off x="7156527" y="2573951"/>
              <a:ext cx="354800" cy="146748"/>
            </a:xfrm>
            <a:custGeom>
              <a:avLst/>
              <a:gdLst/>
              <a:ahLst/>
              <a:cxnLst/>
              <a:rect l="l" t="t" r="r" b="b"/>
              <a:pathLst>
                <a:path w="6997" h="2894" extrusionOk="0">
                  <a:moveTo>
                    <a:pt x="3595" y="0"/>
                  </a:moveTo>
                  <a:cubicBezTo>
                    <a:pt x="2049" y="0"/>
                    <a:pt x="123" y="211"/>
                    <a:pt x="0" y="666"/>
                  </a:cubicBezTo>
                  <a:cubicBezTo>
                    <a:pt x="2234" y="1420"/>
                    <a:pt x="3641" y="2395"/>
                    <a:pt x="4437" y="2719"/>
                  </a:cubicBezTo>
                  <a:cubicBezTo>
                    <a:pt x="4717" y="2833"/>
                    <a:pt x="5071" y="2893"/>
                    <a:pt x="5420" y="2893"/>
                  </a:cubicBezTo>
                  <a:cubicBezTo>
                    <a:pt x="6062" y="2893"/>
                    <a:pt x="6688" y="2689"/>
                    <a:pt x="6810" y="2237"/>
                  </a:cubicBezTo>
                  <a:cubicBezTo>
                    <a:pt x="6997" y="1538"/>
                    <a:pt x="6572" y="663"/>
                    <a:pt x="5415" y="176"/>
                  </a:cubicBezTo>
                  <a:cubicBezTo>
                    <a:pt x="5139" y="61"/>
                    <a:pt x="4422" y="0"/>
                    <a:pt x="3595" y="0"/>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8" name="Google Shape;940;p51"/>
            <p:cNvSpPr/>
            <p:nvPr/>
          </p:nvSpPr>
          <p:spPr>
            <a:xfrm>
              <a:off x="6293202" y="2569438"/>
              <a:ext cx="514377" cy="56691"/>
            </a:xfrm>
            <a:custGeom>
              <a:avLst/>
              <a:gdLst/>
              <a:ahLst/>
              <a:cxnLst/>
              <a:rect l="l" t="t" r="r" b="b"/>
              <a:pathLst>
                <a:path w="10144" h="1118" extrusionOk="0">
                  <a:moveTo>
                    <a:pt x="10084" y="0"/>
                  </a:moveTo>
                  <a:lnTo>
                    <a:pt x="1" y="302"/>
                  </a:lnTo>
                  <a:lnTo>
                    <a:pt x="243" y="1117"/>
                  </a:lnTo>
                  <a:lnTo>
                    <a:pt x="10143" y="815"/>
                  </a:lnTo>
                  <a:lnTo>
                    <a:pt x="10084" y="0"/>
                  </a:ln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9" name="Google Shape;941;p51"/>
            <p:cNvSpPr/>
            <p:nvPr/>
          </p:nvSpPr>
          <p:spPr>
            <a:xfrm>
              <a:off x="6090174" y="2495153"/>
              <a:ext cx="139192" cy="104204"/>
            </a:xfrm>
            <a:custGeom>
              <a:avLst/>
              <a:gdLst/>
              <a:ahLst/>
              <a:cxnLst/>
              <a:rect l="l" t="t" r="r" b="b"/>
              <a:pathLst>
                <a:path w="2745" h="2055" extrusionOk="0">
                  <a:moveTo>
                    <a:pt x="1763" y="1"/>
                  </a:moveTo>
                  <a:cubicBezTo>
                    <a:pt x="1027" y="1"/>
                    <a:pt x="228" y="503"/>
                    <a:pt x="86" y="1351"/>
                  </a:cubicBezTo>
                  <a:cubicBezTo>
                    <a:pt x="1" y="1863"/>
                    <a:pt x="109" y="2054"/>
                    <a:pt x="290" y="2054"/>
                  </a:cubicBezTo>
                  <a:cubicBezTo>
                    <a:pt x="560" y="2054"/>
                    <a:pt x="994" y="1623"/>
                    <a:pt x="1181" y="1195"/>
                  </a:cubicBezTo>
                  <a:cubicBezTo>
                    <a:pt x="1426" y="635"/>
                    <a:pt x="1684" y="350"/>
                    <a:pt x="2229" y="350"/>
                  </a:cubicBezTo>
                  <a:cubicBezTo>
                    <a:pt x="2378" y="350"/>
                    <a:pt x="2548" y="371"/>
                    <a:pt x="2744" y="413"/>
                  </a:cubicBezTo>
                  <a:cubicBezTo>
                    <a:pt x="2497" y="131"/>
                    <a:pt x="2139" y="1"/>
                    <a:pt x="1763" y="1"/>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0" name="Google Shape;942;p51"/>
            <p:cNvSpPr/>
            <p:nvPr/>
          </p:nvSpPr>
          <p:spPr>
            <a:xfrm>
              <a:off x="6404908" y="2364584"/>
              <a:ext cx="74439" cy="151615"/>
            </a:xfrm>
            <a:custGeom>
              <a:avLst/>
              <a:gdLst/>
              <a:ahLst/>
              <a:cxnLst/>
              <a:rect l="l" t="t" r="r" b="b"/>
              <a:pathLst>
                <a:path w="1468" h="2990" extrusionOk="0">
                  <a:moveTo>
                    <a:pt x="565" y="1"/>
                  </a:moveTo>
                  <a:cubicBezTo>
                    <a:pt x="522" y="1"/>
                    <a:pt x="480" y="25"/>
                    <a:pt x="440" y="78"/>
                  </a:cubicBezTo>
                  <a:cubicBezTo>
                    <a:pt x="1" y="652"/>
                    <a:pt x="773" y="1673"/>
                    <a:pt x="1458" y="2990"/>
                  </a:cubicBezTo>
                  <a:cubicBezTo>
                    <a:pt x="1468" y="2353"/>
                    <a:pt x="983" y="1"/>
                    <a:pt x="565" y="1"/>
                  </a:cubicBezTo>
                  <a:close/>
                </a:path>
              </a:pathLst>
            </a:custGeom>
            <a:solidFill>
              <a:srgbClr val="EB5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1" name="Google Shape;943;p51"/>
            <p:cNvSpPr/>
            <p:nvPr/>
          </p:nvSpPr>
          <p:spPr>
            <a:xfrm>
              <a:off x="6543032" y="2186757"/>
              <a:ext cx="65818" cy="145277"/>
            </a:xfrm>
            <a:custGeom>
              <a:avLst/>
              <a:gdLst/>
              <a:ahLst/>
              <a:cxnLst/>
              <a:rect l="l" t="t" r="r" b="b"/>
              <a:pathLst>
                <a:path w="1298" h="2865" extrusionOk="0">
                  <a:moveTo>
                    <a:pt x="774" y="1"/>
                  </a:moveTo>
                  <a:cubicBezTo>
                    <a:pt x="746" y="1"/>
                    <a:pt x="714" y="8"/>
                    <a:pt x="679" y="22"/>
                  </a:cubicBezTo>
                  <a:cubicBezTo>
                    <a:pt x="0" y="304"/>
                    <a:pt x="363" y="1515"/>
                    <a:pt x="440" y="2864"/>
                  </a:cubicBezTo>
                  <a:cubicBezTo>
                    <a:pt x="747" y="2330"/>
                    <a:pt x="1297" y="1"/>
                    <a:pt x="774"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2" name="Google Shape;944;p51"/>
            <p:cNvSpPr/>
            <p:nvPr/>
          </p:nvSpPr>
          <p:spPr>
            <a:xfrm>
              <a:off x="7412593" y="2436790"/>
              <a:ext cx="238832" cy="81233"/>
            </a:xfrm>
            <a:custGeom>
              <a:avLst/>
              <a:gdLst/>
              <a:ahLst/>
              <a:cxnLst/>
              <a:rect l="l" t="t" r="r" b="b"/>
              <a:pathLst>
                <a:path w="4710" h="1602" extrusionOk="0">
                  <a:moveTo>
                    <a:pt x="4710" y="0"/>
                  </a:moveTo>
                  <a:lnTo>
                    <a:pt x="4710" y="0"/>
                  </a:lnTo>
                  <a:cubicBezTo>
                    <a:pt x="4709" y="0"/>
                    <a:pt x="3048" y="773"/>
                    <a:pt x="1528" y="773"/>
                  </a:cubicBezTo>
                  <a:cubicBezTo>
                    <a:pt x="1149" y="773"/>
                    <a:pt x="778" y="725"/>
                    <a:pt x="444" y="605"/>
                  </a:cubicBezTo>
                  <a:cubicBezTo>
                    <a:pt x="243" y="1027"/>
                    <a:pt x="1" y="1509"/>
                    <a:pt x="1" y="1509"/>
                  </a:cubicBezTo>
                  <a:cubicBezTo>
                    <a:pt x="163" y="1571"/>
                    <a:pt x="416" y="1602"/>
                    <a:pt x="724" y="1602"/>
                  </a:cubicBezTo>
                  <a:cubicBezTo>
                    <a:pt x="2018" y="1602"/>
                    <a:pt x="4271" y="1057"/>
                    <a:pt x="4710" y="0"/>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3" name="Google Shape;945;p51"/>
            <p:cNvSpPr/>
            <p:nvPr/>
          </p:nvSpPr>
          <p:spPr>
            <a:xfrm>
              <a:off x="7571557" y="2490539"/>
              <a:ext cx="226460" cy="109325"/>
            </a:xfrm>
            <a:custGeom>
              <a:avLst/>
              <a:gdLst/>
              <a:ahLst/>
              <a:cxnLst/>
              <a:rect l="l" t="t" r="r" b="b"/>
              <a:pathLst>
                <a:path w="4466" h="2156" extrusionOk="0">
                  <a:moveTo>
                    <a:pt x="4465" y="1"/>
                  </a:moveTo>
                  <a:cubicBezTo>
                    <a:pt x="4465" y="1"/>
                    <a:pt x="2546" y="1230"/>
                    <a:pt x="900" y="1230"/>
                  </a:cubicBezTo>
                  <a:cubicBezTo>
                    <a:pt x="701" y="1230"/>
                    <a:pt x="506" y="1212"/>
                    <a:pt x="319" y="1172"/>
                  </a:cubicBezTo>
                  <a:cubicBezTo>
                    <a:pt x="176" y="1617"/>
                    <a:pt x="1" y="2128"/>
                    <a:pt x="1" y="2128"/>
                  </a:cubicBezTo>
                  <a:cubicBezTo>
                    <a:pt x="80" y="2147"/>
                    <a:pt x="179" y="2156"/>
                    <a:pt x="293" y="2156"/>
                  </a:cubicBezTo>
                  <a:cubicBezTo>
                    <a:pt x="1441" y="2156"/>
                    <a:pt x="4135" y="1246"/>
                    <a:pt x="4465" y="1"/>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4" name="Google Shape;946;p51"/>
            <p:cNvSpPr/>
            <p:nvPr/>
          </p:nvSpPr>
          <p:spPr>
            <a:xfrm>
              <a:off x="7439315" y="2530597"/>
              <a:ext cx="290605" cy="171087"/>
            </a:xfrm>
            <a:custGeom>
              <a:avLst/>
              <a:gdLst/>
              <a:ahLst/>
              <a:cxnLst/>
              <a:rect l="l" t="t" r="r" b="b"/>
              <a:pathLst>
                <a:path w="5731" h="3374" extrusionOk="0">
                  <a:moveTo>
                    <a:pt x="1904" y="0"/>
                  </a:moveTo>
                  <a:cubicBezTo>
                    <a:pt x="1038" y="0"/>
                    <a:pt x="258" y="179"/>
                    <a:pt x="167" y="699"/>
                  </a:cubicBezTo>
                  <a:cubicBezTo>
                    <a:pt x="0" y="1648"/>
                    <a:pt x="2354" y="2813"/>
                    <a:pt x="3449" y="3149"/>
                  </a:cubicBezTo>
                  <a:cubicBezTo>
                    <a:pt x="3886" y="3283"/>
                    <a:pt x="4285" y="3373"/>
                    <a:pt x="4617" y="3373"/>
                  </a:cubicBezTo>
                  <a:cubicBezTo>
                    <a:pt x="5117" y="3373"/>
                    <a:pt x="5465" y="3169"/>
                    <a:pt x="5564" y="2600"/>
                  </a:cubicBezTo>
                  <a:cubicBezTo>
                    <a:pt x="5731" y="1652"/>
                    <a:pt x="4977" y="610"/>
                    <a:pt x="3882" y="273"/>
                  </a:cubicBezTo>
                  <a:cubicBezTo>
                    <a:pt x="3388" y="122"/>
                    <a:pt x="2616" y="0"/>
                    <a:pt x="1904" y="0"/>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5" name="Google Shape;947;p51"/>
            <p:cNvSpPr/>
            <p:nvPr/>
          </p:nvSpPr>
          <p:spPr>
            <a:xfrm>
              <a:off x="7248863" y="2366663"/>
              <a:ext cx="312003" cy="193145"/>
            </a:xfrm>
            <a:custGeom>
              <a:avLst/>
              <a:gdLst/>
              <a:ahLst/>
              <a:cxnLst/>
              <a:rect l="l" t="t" r="r" b="b"/>
              <a:pathLst>
                <a:path w="6153" h="3809" extrusionOk="0">
                  <a:moveTo>
                    <a:pt x="4066" y="1"/>
                  </a:moveTo>
                  <a:cubicBezTo>
                    <a:pt x="3591" y="1"/>
                    <a:pt x="3093" y="140"/>
                    <a:pt x="2662" y="424"/>
                  </a:cubicBezTo>
                  <a:cubicBezTo>
                    <a:pt x="1707" y="1055"/>
                    <a:pt x="1" y="2830"/>
                    <a:pt x="627" y="3562"/>
                  </a:cubicBezTo>
                  <a:cubicBezTo>
                    <a:pt x="776" y="3736"/>
                    <a:pt x="1025" y="3808"/>
                    <a:pt x="1331" y="3808"/>
                  </a:cubicBezTo>
                  <a:cubicBezTo>
                    <a:pt x="2311" y="3808"/>
                    <a:pt x="3876" y="3070"/>
                    <a:pt x="4604" y="2589"/>
                  </a:cubicBezTo>
                  <a:cubicBezTo>
                    <a:pt x="5559" y="1958"/>
                    <a:pt x="6153" y="1339"/>
                    <a:pt x="5527" y="608"/>
                  </a:cubicBezTo>
                  <a:cubicBezTo>
                    <a:pt x="5183" y="207"/>
                    <a:pt x="4642" y="1"/>
                    <a:pt x="4066" y="1"/>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6" name="Google Shape;948;p51"/>
            <p:cNvSpPr/>
            <p:nvPr/>
          </p:nvSpPr>
          <p:spPr>
            <a:xfrm>
              <a:off x="7242220" y="3040856"/>
              <a:ext cx="431673" cy="410274"/>
            </a:xfrm>
            <a:custGeom>
              <a:avLst/>
              <a:gdLst/>
              <a:ahLst/>
              <a:cxnLst/>
              <a:rect l="l" t="t" r="r" b="b"/>
              <a:pathLst>
                <a:path w="8513" h="8091" extrusionOk="0">
                  <a:moveTo>
                    <a:pt x="1" y="0"/>
                  </a:moveTo>
                  <a:lnTo>
                    <a:pt x="1751" y="5072"/>
                  </a:lnTo>
                  <a:lnTo>
                    <a:pt x="8513" y="8091"/>
                  </a:lnTo>
                  <a:lnTo>
                    <a:pt x="2355" y="121"/>
                  </a:lnTo>
                  <a:lnTo>
                    <a:pt x="1" y="0"/>
                  </a:ln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7" name="Google Shape;949;p51"/>
            <p:cNvSpPr/>
            <p:nvPr/>
          </p:nvSpPr>
          <p:spPr>
            <a:xfrm>
              <a:off x="7480996" y="3206160"/>
              <a:ext cx="701082" cy="713353"/>
            </a:xfrm>
            <a:custGeom>
              <a:avLst/>
              <a:gdLst/>
              <a:ahLst/>
              <a:cxnLst/>
              <a:rect l="l" t="t" r="r" b="b"/>
              <a:pathLst>
                <a:path w="13826" h="14068" extrusionOk="0">
                  <a:moveTo>
                    <a:pt x="1" y="1"/>
                  </a:moveTo>
                  <a:lnTo>
                    <a:pt x="422" y="5254"/>
                  </a:lnTo>
                  <a:lnTo>
                    <a:pt x="13825" y="14067"/>
                  </a:lnTo>
                  <a:lnTo>
                    <a:pt x="3622" y="4528"/>
                  </a:lnTo>
                  <a:lnTo>
                    <a:pt x="1" y="1"/>
                  </a:ln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8" name="Google Shape;950;p51"/>
            <p:cNvSpPr/>
            <p:nvPr/>
          </p:nvSpPr>
          <p:spPr>
            <a:xfrm>
              <a:off x="6866690" y="3491891"/>
              <a:ext cx="20435" cy="178643"/>
            </a:xfrm>
            <a:custGeom>
              <a:avLst/>
              <a:gdLst/>
              <a:ahLst/>
              <a:cxnLst/>
              <a:rect l="l" t="t" r="r" b="b"/>
              <a:pathLst>
                <a:path w="403" h="3523" extrusionOk="0">
                  <a:moveTo>
                    <a:pt x="403" y="0"/>
                  </a:moveTo>
                  <a:lnTo>
                    <a:pt x="243" y="21"/>
                  </a:lnTo>
                  <a:lnTo>
                    <a:pt x="1" y="3522"/>
                  </a:lnTo>
                  <a:lnTo>
                    <a:pt x="222" y="3522"/>
                  </a:lnTo>
                  <a:lnTo>
                    <a:pt x="403" y="0"/>
                  </a:ln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9" name="Google Shape;951;p51"/>
            <p:cNvSpPr/>
            <p:nvPr/>
          </p:nvSpPr>
          <p:spPr>
            <a:xfrm>
              <a:off x="7046291" y="3608211"/>
              <a:ext cx="112317" cy="109224"/>
            </a:xfrm>
            <a:custGeom>
              <a:avLst/>
              <a:gdLst/>
              <a:ahLst/>
              <a:cxnLst/>
              <a:rect l="l" t="t" r="r" b="b"/>
              <a:pathLst>
                <a:path w="2215" h="2154" extrusionOk="0">
                  <a:moveTo>
                    <a:pt x="81" y="0"/>
                  </a:moveTo>
                  <a:lnTo>
                    <a:pt x="0" y="1831"/>
                  </a:lnTo>
                  <a:lnTo>
                    <a:pt x="2013" y="2154"/>
                  </a:lnTo>
                  <a:lnTo>
                    <a:pt x="2214" y="343"/>
                  </a:lnTo>
                  <a:lnTo>
                    <a:pt x="81" y="0"/>
                  </a:ln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0" name="Google Shape;952;p51"/>
            <p:cNvSpPr/>
            <p:nvPr/>
          </p:nvSpPr>
          <p:spPr>
            <a:xfrm>
              <a:off x="7054962" y="3622510"/>
              <a:ext cx="89296" cy="99590"/>
            </a:xfrm>
            <a:custGeom>
              <a:avLst/>
              <a:gdLst/>
              <a:ahLst/>
              <a:cxnLst/>
              <a:rect l="l" t="t" r="r" b="b"/>
              <a:pathLst>
                <a:path w="1761" h="1964" extrusionOk="0">
                  <a:moveTo>
                    <a:pt x="176" y="0"/>
                  </a:moveTo>
                  <a:lnTo>
                    <a:pt x="1" y="1714"/>
                  </a:lnTo>
                  <a:lnTo>
                    <a:pt x="1564" y="1964"/>
                  </a:lnTo>
                  <a:lnTo>
                    <a:pt x="1761" y="272"/>
                  </a:lnTo>
                  <a:lnTo>
                    <a:pt x="176" y="0"/>
                  </a:lnTo>
                  <a:close/>
                </a:path>
              </a:pathLst>
            </a:custGeom>
            <a:solidFill>
              <a:srgbClr val="FFD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1" name="Google Shape;953;p51"/>
            <p:cNvSpPr/>
            <p:nvPr/>
          </p:nvSpPr>
          <p:spPr>
            <a:xfrm>
              <a:off x="6607986" y="1606725"/>
              <a:ext cx="90158" cy="115968"/>
            </a:xfrm>
            <a:custGeom>
              <a:avLst/>
              <a:gdLst/>
              <a:ahLst/>
              <a:cxnLst/>
              <a:rect l="l" t="t" r="r" b="b"/>
              <a:pathLst>
                <a:path w="1778" h="2287" extrusionOk="0">
                  <a:moveTo>
                    <a:pt x="649" y="1"/>
                  </a:moveTo>
                  <a:cubicBezTo>
                    <a:pt x="79" y="1"/>
                    <a:pt x="1" y="1179"/>
                    <a:pt x="456" y="2286"/>
                  </a:cubicBezTo>
                  <a:cubicBezTo>
                    <a:pt x="456" y="2286"/>
                    <a:pt x="1777" y="40"/>
                    <a:pt x="663" y="1"/>
                  </a:cubicBezTo>
                  <a:cubicBezTo>
                    <a:pt x="658" y="1"/>
                    <a:pt x="653" y="1"/>
                    <a:pt x="649"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2" name="Google Shape;954;p51"/>
            <p:cNvSpPr/>
            <p:nvPr/>
          </p:nvSpPr>
          <p:spPr>
            <a:xfrm>
              <a:off x="7063176" y="3629356"/>
              <a:ext cx="74946" cy="72765"/>
            </a:xfrm>
            <a:custGeom>
              <a:avLst/>
              <a:gdLst/>
              <a:ahLst/>
              <a:cxnLst/>
              <a:rect l="l" t="t" r="r" b="b"/>
              <a:pathLst>
                <a:path w="1478" h="1435" extrusionOk="0">
                  <a:moveTo>
                    <a:pt x="111" y="0"/>
                  </a:moveTo>
                  <a:lnTo>
                    <a:pt x="0" y="1435"/>
                  </a:lnTo>
                  <a:lnTo>
                    <a:pt x="1373" y="711"/>
                  </a:lnTo>
                  <a:lnTo>
                    <a:pt x="1478" y="235"/>
                  </a:lnTo>
                  <a:lnTo>
                    <a:pt x="111" y="0"/>
                  </a:lnTo>
                  <a:close/>
                </a:path>
              </a:pathLst>
            </a:custGeom>
            <a:solidFill>
              <a:srgbClr val="FAAD24">
                <a:alpha val="607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3" name="Google Shape;955;p51"/>
            <p:cNvSpPr/>
            <p:nvPr/>
          </p:nvSpPr>
          <p:spPr>
            <a:xfrm>
              <a:off x="6975911" y="3473991"/>
              <a:ext cx="466864" cy="65920"/>
            </a:xfrm>
            <a:custGeom>
              <a:avLst/>
              <a:gdLst/>
              <a:ahLst/>
              <a:cxnLst/>
              <a:rect l="l" t="t" r="r" b="b"/>
              <a:pathLst>
                <a:path w="9207" h="1300" extrusionOk="0">
                  <a:moveTo>
                    <a:pt x="0" y="1"/>
                  </a:moveTo>
                  <a:lnTo>
                    <a:pt x="468" y="514"/>
                  </a:lnTo>
                  <a:lnTo>
                    <a:pt x="8995" y="1299"/>
                  </a:lnTo>
                  <a:lnTo>
                    <a:pt x="9206" y="876"/>
                  </a:lnTo>
                  <a:lnTo>
                    <a:pt x="0" y="1"/>
                  </a:ln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4" name="Google Shape;956;p51"/>
            <p:cNvSpPr/>
            <p:nvPr/>
          </p:nvSpPr>
          <p:spPr>
            <a:xfrm>
              <a:off x="7389420" y="3655165"/>
              <a:ext cx="186249" cy="109630"/>
            </a:xfrm>
            <a:custGeom>
              <a:avLst/>
              <a:gdLst/>
              <a:ahLst/>
              <a:cxnLst/>
              <a:rect l="l" t="t" r="r" b="b"/>
              <a:pathLst>
                <a:path w="3673" h="2162" extrusionOk="0">
                  <a:moveTo>
                    <a:pt x="206" y="1"/>
                  </a:moveTo>
                  <a:lnTo>
                    <a:pt x="0" y="2162"/>
                  </a:lnTo>
                  <a:lnTo>
                    <a:pt x="0" y="2162"/>
                  </a:lnTo>
                  <a:lnTo>
                    <a:pt x="3417" y="1650"/>
                  </a:lnTo>
                  <a:lnTo>
                    <a:pt x="3673" y="1043"/>
                  </a:lnTo>
                  <a:lnTo>
                    <a:pt x="206" y="1"/>
                  </a:lnTo>
                  <a:close/>
                </a:path>
              </a:pathLst>
            </a:custGeom>
            <a:solidFill>
              <a:srgbClr val="FAAD24">
                <a:alpha val="607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5" name="Google Shape;957;p51"/>
            <p:cNvSpPr/>
            <p:nvPr/>
          </p:nvSpPr>
          <p:spPr>
            <a:xfrm>
              <a:off x="5400721" y="2571619"/>
              <a:ext cx="334213" cy="219969"/>
            </a:xfrm>
            <a:custGeom>
              <a:avLst/>
              <a:gdLst/>
              <a:ahLst/>
              <a:cxnLst/>
              <a:rect l="l" t="t" r="r" b="b"/>
              <a:pathLst>
                <a:path w="6591" h="4338" extrusionOk="0">
                  <a:moveTo>
                    <a:pt x="4816" y="0"/>
                  </a:moveTo>
                  <a:cubicBezTo>
                    <a:pt x="4134" y="0"/>
                    <a:pt x="3292" y="234"/>
                    <a:pt x="2469" y="695"/>
                  </a:cubicBezTo>
                  <a:cubicBezTo>
                    <a:pt x="902" y="1572"/>
                    <a:pt x="0" y="2944"/>
                    <a:pt x="456" y="3758"/>
                  </a:cubicBezTo>
                  <a:cubicBezTo>
                    <a:pt x="673" y="4146"/>
                    <a:pt x="1157" y="4337"/>
                    <a:pt x="1774" y="4337"/>
                  </a:cubicBezTo>
                  <a:cubicBezTo>
                    <a:pt x="2456" y="4337"/>
                    <a:pt x="3298" y="4104"/>
                    <a:pt x="4121" y="3644"/>
                  </a:cubicBezTo>
                  <a:cubicBezTo>
                    <a:pt x="5689" y="2766"/>
                    <a:pt x="6590" y="1393"/>
                    <a:pt x="6134" y="579"/>
                  </a:cubicBezTo>
                  <a:cubicBezTo>
                    <a:pt x="5918" y="192"/>
                    <a:pt x="5433" y="0"/>
                    <a:pt x="4816" y="0"/>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6" name="Google Shape;958;p51"/>
            <p:cNvSpPr/>
            <p:nvPr/>
          </p:nvSpPr>
          <p:spPr>
            <a:xfrm>
              <a:off x="5621395" y="2613705"/>
              <a:ext cx="220121" cy="210385"/>
            </a:xfrm>
            <a:custGeom>
              <a:avLst/>
              <a:gdLst/>
              <a:ahLst/>
              <a:cxnLst/>
              <a:rect l="l" t="t" r="r" b="b"/>
              <a:pathLst>
                <a:path w="4341" h="4149" extrusionOk="0">
                  <a:moveTo>
                    <a:pt x="3036" y="1"/>
                  </a:moveTo>
                  <a:cubicBezTo>
                    <a:pt x="2573" y="1"/>
                    <a:pt x="2019" y="228"/>
                    <a:pt x="1477" y="818"/>
                  </a:cubicBezTo>
                  <a:cubicBezTo>
                    <a:pt x="544" y="1834"/>
                    <a:pt x="0" y="3539"/>
                    <a:pt x="482" y="3981"/>
                  </a:cubicBezTo>
                  <a:cubicBezTo>
                    <a:pt x="605" y="4095"/>
                    <a:pt x="772" y="4148"/>
                    <a:pt x="968" y="4148"/>
                  </a:cubicBezTo>
                  <a:cubicBezTo>
                    <a:pt x="1536" y="4148"/>
                    <a:pt x="2348" y="3697"/>
                    <a:pt x="3041" y="2942"/>
                  </a:cubicBezTo>
                  <a:cubicBezTo>
                    <a:pt x="3974" y="1927"/>
                    <a:pt x="4341" y="747"/>
                    <a:pt x="3860" y="305"/>
                  </a:cubicBezTo>
                  <a:cubicBezTo>
                    <a:pt x="3658" y="119"/>
                    <a:pt x="3371" y="1"/>
                    <a:pt x="3036" y="1"/>
                  </a:cubicBezTo>
                  <a:close/>
                </a:path>
              </a:pathLst>
            </a:custGeom>
            <a:solidFill>
              <a:srgbClr val="F1EF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7" name="Google Shape;959;p51"/>
            <p:cNvSpPr/>
            <p:nvPr/>
          </p:nvSpPr>
          <p:spPr>
            <a:xfrm>
              <a:off x="5787103" y="3282676"/>
              <a:ext cx="799049" cy="296994"/>
            </a:xfrm>
            <a:custGeom>
              <a:avLst/>
              <a:gdLst/>
              <a:ahLst/>
              <a:cxnLst/>
              <a:rect l="l" t="t" r="r" b="b"/>
              <a:pathLst>
                <a:path w="15758" h="5857" extrusionOk="0">
                  <a:moveTo>
                    <a:pt x="1570" y="1"/>
                  </a:moveTo>
                  <a:lnTo>
                    <a:pt x="0" y="5857"/>
                  </a:lnTo>
                  <a:lnTo>
                    <a:pt x="0" y="5857"/>
                  </a:lnTo>
                  <a:lnTo>
                    <a:pt x="15758" y="4951"/>
                  </a:lnTo>
                  <a:lnTo>
                    <a:pt x="1570" y="1"/>
                  </a:ln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8" name="Google Shape;960;p51"/>
            <p:cNvSpPr/>
            <p:nvPr/>
          </p:nvSpPr>
          <p:spPr>
            <a:xfrm>
              <a:off x="5717838" y="3424096"/>
              <a:ext cx="175194" cy="199179"/>
            </a:xfrm>
            <a:custGeom>
              <a:avLst/>
              <a:gdLst/>
              <a:ahLst/>
              <a:cxnLst/>
              <a:rect l="l" t="t" r="r" b="b"/>
              <a:pathLst>
                <a:path w="3455" h="3928" extrusionOk="0">
                  <a:moveTo>
                    <a:pt x="1969" y="0"/>
                  </a:moveTo>
                  <a:cubicBezTo>
                    <a:pt x="884" y="0"/>
                    <a:pt x="1" y="3584"/>
                    <a:pt x="1869" y="3913"/>
                  </a:cubicBezTo>
                  <a:cubicBezTo>
                    <a:pt x="1922" y="3923"/>
                    <a:pt x="1973" y="3927"/>
                    <a:pt x="2023" y="3927"/>
                  </a:cubicBezTo>
                  <a:cubicBezTo>
                    <a:pt x="3301" y="3927"/>
                    <a:pt x="3454" y="924"/>
                    <a:pt x="2292" y="110"/>
                  </a:cubicBezTo>
                  <a:cubicBezTo>
                    <a:pt x="2184" y="35"/>
                    <a:pt x="2075" y="0"/>
                    <a:pt x="1969"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9" name="Google Shape;961;p51"/>
            <p:cNvSpPr/>
            <p:nvPr/>
          </p:nvSpPr>
          <p:spPr>
            <a:xfrm>
              <a:off x="5865089" y="3467450"/>
              <a:ext cx="152731" cy="173622"/>
            </a:xfrm>
            <a:custGeom>
              <a:avLst/>
              <a:gdLst/>
              <a:ahLst/>
              <a:cxnLst/>
              <a:rect l="l" t="t" r="r" b="b"/>
              <a:pathLst>
                <a:path w="3012" h="3424" extrusionOk="0">
                  <a:moveTo>
                    <a:pt x="1717" y="0"/>
                  </a:moveTo>
                  <a:cubicBezTo>
                    <a:pt x="771" y="0"/>
                    <a:pt x="1" y="3124"/>
                    <a:pt x="1630" y="3412"/>
                  </a:cubicBezTo>
                  <a:cubicBezTo>
                    <a:pt x="1676" y="3420"/>
                    <a:pt x="1721" y="3424"/>
                    <a:pt x="1764" y="3424"/>
                  </a:cubicBezTo>
                  <a:cubicBezTo>
                    <a:pt x="2878" y="3424"/>
                    <a:pt x="3011" y="806"/>
                    <a:pt x="1999" y="96"/>
                  </a:cubicBezTo>
                  <a:cubicBezTo>
                    <a:pt x="1904" y="30"/>
                    <a:pt x="1810" y="0"/>
                    <a:pt x="1717"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0" name="Google Shape;962;p51"/>
            <p:cNvSpPr/>
            <p:nvPr/>
          </p:nvSpPr>
          <p:spPr>
            <a:xfrm>
              <a:off x="5571855" y="3394281"/>
              <a:ext cx="184423" cy="209777"/>
            </a:xfrm>
            <a:custGeom>
              <a:avLst/>
              <a:gdLst/>
              <a:ahLst/>
              <a:cxnLst/>
              <a:rect l="l" t="t" r="r" b="b"/>
              <a:pathLst>
                <a:path w="3637" h="4137" extrusionOk="0">
                  <a:moveTo>
                    <a:pt x="2073" y="0"/>
                  </a:moveTo>
                  <a:cubicBezTo>
                    <a:pt x="932" y="0"/>
                    <a:pt x="0" y="3774"/>
                    <a:pt x="1968" y="4122"/>
                  </a:cubicBezTo>
                  <a:cubicBezTo>
                    <a:pt x="2024" y="4132"/>
                    <a:pt x="2078" y="4137"/>
                    <a:pt x="2130" y="4137"/>
                  </a:cubicBezTo>
                  <a:cubicBezTo>
                    <a:pt x="3476" y="4137"/>
                    <a:pt x="3637" y="973"/>
                    <a:pt x="2413" y="117"/>
                  </a:cubicBezTo>
                  <a:cubicBezTo>
                    <a:pt x="2299" y="37"/>
                    <a:pt x="2185" y="0"/>
                    <a:pt x="2073"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1" name="Google Shape;963;p51"/>
            <p:cNvSpPr/>
            <p:nvPr/>
          </p:nvSpPr>
          <p:spPr>
            <a:xfrm>
              <a:off x="5938106" y="3603141"/>
              <a:ext cx="30729" cy="97967"/>
            </a:xfrm>
            <a:custGeom>
              <a:avLst/>
              <a:gdLst/>
              <a:ahLst/>
              <a:cxnLst/>
              <a:rect l="l" t="t" r="r" b="b"/>
              <a:pathLst>
                <a:path w="606" h="1932" extrusionOk="0">
                  <a:moveTo>
                    <a:pt x="605" y="1"/>
                  </a:moveTo>
                  <a:lnTo>
                    <a:pt x="1" y="101"/>
                  </a:lnTo>
                  <a:cubicBezTo>
                    <a:pt x="237" y="474"/>
                    <a:pt x="294" y="1120"/>
                    <a:pt x="202" y="1931"/>
                  </a:cubicBezTo>
                  <a:lnTo>
                    <a:pt x="383" y="1931"/>
                  </a:lnTo>
                  <a:cubicBezTo>
                    <a:pt x="322" y="1153"/>
                    <a:pt x="277" y="499"/>
                    <a:pt x="605"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2" name="Google Shape;964;p51"/>
            <p:cNvSpPr/>
            <p:nvPr/>
          </p:nvSpPr>
          <p:spPr>
            <a:xfrm>
              <a:off x="5800388" y="3577584"/>
              <a:ext cx="30678" cy="98018"/>
            </a:xfrm>
            <a:custGeom>
              <a:avLst/>
              <a:gdLst/>
              <a:ahLst/>
              <a:cxnLst/>
              <a:rect l="l" t="t" r="r" b="b"/>
              <a:pathLst>
                <a:path w="605" h="1933" extrusionOk="0">
                  <a:moveTo>
                    <a:pt x="604" y="1"/>
                  </a:moveTo>
                  <a:lnTo>
                    <a:pt x="0" y="101"/>
                  </a:lnTo>
                  <a:cubicBezTo>
                    <a:pt x="236" y="476"/>
                    <a:pt x="293" y="1121"/>
                    <a:pt x="201" y="1933"/>
                  </a:cubicBezTo>
                  <a:lnTo>
                    <a:pt x="383" y="1933"/>
                  </a:lnTo>
                  <a:cubicBezTo>
                    <a:pt x="321" y="1154"/>
                    <a:pt x="277" y="500"/>
                    <a:pt x="604" y="1"/>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3" name="Google Shape;965;p51"/>
            <p:cNvSpPr/>
            <p:nvPr/>
          </p:nvSpPr>
          <p:spPr>
            <a:xfrm>
              <a:off x="5661554" y="3550102"/>
              <a:ext cx="30729" cy="98018"/>
            </a:xfrm>
            <a:custGeom>
              <a:avLst/>
              <a:gdLst/>
              <a:ahLst/>
              <a:cxnLst/>
              <a:rect l="l" t="t" r="r" b="b"/>
              <a:pathLst>
                <a:path w="606" h="1933" extrusionOk="0">
                  <a:moveTo>
                    <a:pt x="605" y="0"/>
                  </a:moveTo>
                  <a:lnTo>
                    <a:pt x="1" y="101"/>
                  </a:lnTo>
                  <a:cubicBezTo>
                    <a:pt x="238" y="474"/>
                    <a:pt x="294" y="1119"/>
                    <a:pt x="202" y="1932"/>
                  </a:cubicBezTo>
                  <a:lnTo>
                    <a:pt x="384" y="1932"/>
                  </a:lnTo>
                  <a:cubicBezTo>
                    <a:pt x="322" y="1153"/>
                    <a:pt x="278" y="499"/>
                    <a:pt x="605" y="0"/>
                  </a:cubicBez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4" name="Google Shape;966;p51"/>
            <p:cNvSpPr/>
            <p:nvPr/>
          </p:nvSpPr>
          <p:spPr>
            <a:xfrm>
              <a:off x="7218084" y="3270455"/>
              <a:ext cx="61914" cy="238731"/>
            </a:xfrm>
            <a:custGeom>
              <a:avLst/>
              <a:gdLst/>
              <a:ahLst/>
              <a:cxnLst/>
              <a:rect l="l" t="t" r="r" b="b"/>
              <a:pathLst>
                <a:path w="1221" h="4708" extrusionOk="0">
                  <a:moveTo>
                    <a:pt x="1221" y="1"/>
                  </a:moveTo>
                  <a:lnTo>
                    <a:pt x="1119" y="3"/>
                  </a:lnTo>
                  <a:lnTo>
                    <a:pt x="0" y="4660"/>
                  </a:lnTo>
                  <a:lnTo>
                    <a:pt x="196" y="4708"/>
                  </a:lnTo>
                  <a:lnTo>
                    <a:pt x="1221" y="1"/>
                  </a:lnTo>
                  <a:close/>
                </a:path>
              </a:pathLst>
            </a:custGeom>
            <a:solidFill>
              <a:srgbClr val="FFA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5" name="Google Shape;967;p51"/>
            <p:cNvSpPr/>
            <p:nvPr/>
          </p:nvSpPr>
          <p:spPr>
            <a:xfrm>
              <a:off x="7619272" y="3560294"/>
              <a:ext cx="213174" cy="232291"/>
            </a:xfrm>
            <a:custGeom>
              <a:avLst/>
              <a:gdLst/>
              <a:ahLst/>
              <a:cxnLst/>
              <a:rect l="l" t="t" r="r" b="b"/>
              <a:pathLst>
                <a:path w="4204" h="4581" extrusionOk="0">
                  <a:moveTo>
                    <a:pt x="2673" y="1"/>
                  </a:moveTo>
                  <a:cubicBezTo>
                    <a:pt x="2470" y="1"/>
                    <a:pt x="1886" y="961"/>
                    <a:pt x="1886" y="961"/>
                  </a:cubicBezTo>
                  <a:cubicBezTo>
                    <a:pt x="1791" y="534"/>
                    <a:pt x="1683" y="370"/>
                    <a:pt x="1574" y="370"/>
                  </a:cubicBezTo>
                  <a:cubicBezTo>
                    <a:pt x="1221" y="370"/>
                    <a:pt x="852" y="2096"/>
                    <a:pt x="852" y="2096"/>
                  </a:cubicBezTo>
                  <a:cubicBezTo>
                    <a:pt x="246" y="2551"/>
                    <a:pt x="0" y="4070"/>
                    <a:pt x="801" y="4367"/>
                  </a:cubicBezTo>
                  <a:cubicBezTo>
                    <a:pt x="1219" y="4521"/>
                    <a:pt x="1542" y="4581"/>
                    <a:pt x="1791" y="4581"/>
                  </a:cubicBezTo>
                  <a:cubicBezTo>
                    <a:pt x="2642" y="4581"/>
                    <a:pt x="2642" y="3888"/>
                    <a:pt x="2642" y="3888"/>
                  </a:cubicBezTo>
                  <a:cubicBezTo>
                    <a:pt x="2642" y="3888"/>
                    <a:pt x="2642" y="3888"/>
                    <a:pt x="2642" y="3888"/>
                  </a:cubicBezTo>
                  <a:cubicBezTo>
                    <a:pt x="4203" y="2701"/>
                    <a:pt x="2986" y="2625"/>
                    <a:pt x="2648" y="2625"/>
                  </a:cubicBezTo>
                  <a:cubicBezTo>
                    <a:pt x="2598" y="2625"/>
                    <a:pt x="2567" y="2626"/>
                    <a:pt x="2567" y="2626"/>
                  </a:cubicBezTo>
                  <a:cubicBezTo>
                    <a:pt x="3774" y="1365"/>
                    <a:pt x="3218" y="1184"/>
                    <a:pt x="2802" y="1184"/>
                  </a:cubicBezTo>
                  <a:cubicBezTo>
                    <a:pt x="2635" y="1184"/>
                    <a:pt x="2491" y="1213"/>
                    <a:pt x="2491" y="1213"/>
                  </a:cubicBezTo>
                  <a:cubicBezTo>
                    <a:pt x="2779" y="296"/>
                    <a:pt x="2785" y="1"/>
                    <a:pt x="2673" y="1"/>
                  </a:cubicBezTo>
                  <a:close/>
                </a:path>
              </a:pathLst>
            </a:custGeom>
            <a:solidFill>
              <a:srgbClr val="9FBB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6" name="Google Shape;968;p51"/>
            <p:cNvSpPr/>
            <p:nvPr/>
          </p:nvSpPr>
          <p:spPr>
            <a:xfrm>
              <a:off x="7664552" y="3761041"/>
              <a:ext cx="20841" cy="78799"/>
            </a:xfrm>
            <a:custGeom>
              <a:avLst/>
              <a:gdLst/>
              <a:ahLst/>
              <a:cxnLst/>
              <a:rect l="l" t="t" r="r" b="b"/>
              <a:pathLst>
                <a:path w="411" h="1554" extrusionOk="0">
                  <a:moveTo>
                    <a:pt x="278" y="0"/>
                  </a:moveTo>
                  <a:cubicBezTo>
                    <a:pt x="208" y="598"/>
                    <a:pt x="137" y="1025"/>
                    <a:pt x="0" y="1529"/>
                  </a:cubicBezTo>
                  <a:lnTo>
                    <a:pt x="134" y="1554"/>
                  </a:lnTo>
                  <a:lnTo>
                    <a:pt x="411" y="24"/>
                  </a:lnTo>
                  <a:lnTo>
                    <a:pt x="278" y="0"/>
                  </a:lnTo>
                  <a:close/>
                </a:path>
              </a:pathLst>
            </a:custGeom>
            <a:solidFill>
              <a:srgbClr val="9FBB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7" name="Google Shape;969;p51"/>
            <p:cNvSpPr/>
            <p:nvPr/>
          </p:nvSpPr>
          <p:spPr>
            <a:xfrm>
              <a:off x="7085234" y="1670920"/>
              <a:ext cx="194311" cy="118098"/>
            </a:xfrm>
            <a:custGeom>
              <a:avLst/>
              <a:gdLst/>
              <a:ahLst/>
              <a:cxnLst/>
              <a:rect l="l" t="t" r="r" b="b"/>
              <a:pathLst>
                <a:path w="3832" h="2329" extrusionOk="0">
                  <a:moveTo>
                    <a:pt x="3752" y="1296"/>
                  </a:moveTo>
                  <a:cubicBezTo>
                    <a:pt x="3635" y="1"/>
                    <a:pt x="1241" y="419"/>
                    <a:pt x="1" y="2328"/>
                  </a:cubicBezTo>
                  <a:cubicBezTo>
                    <a:pt x="1889" y="991"/>
                    <a:pt x="3832" y="2194"/>
                    <a:pt x="3752" y="1296"/>
                  </a:cubicBez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8" name="Google Shape;970;p51"/>
            <p:cNvSpPr/>
            <p:nvPr/>
          </p:nvSpPr>
          <p:spPr>
            <a:xfrm>
              <a:off x="7081431" y="2165105"/>
              <a:ext cx="7809" cy="6237"/>
            </a:xfrm>
            <a:custGeom>
              <a:avLst/>
              <a:gdLst/>
              <a:ahLst/>
              <a:cxnLst/>
              <a:rect l="l" t="t" r="r" b="b"/>
              <a:pathLst>
                <a:path w="154" h="123" extrusionOk="0">
                  <a:moveTo>
                    <a:pt x="154" y="1"/>
                  </a:moveTo>
                  <a:cubicBezTo>
                    <a:pt x="103" y="41"/>
                    <a:pt x="52" y="81"/>
                    <a:pt x="0" y="122"/>
                  </a:cubicBezTo>
                  <a:cubicBezTo>
                    <a:pt x="0" y="123"/>
                    <a:pt x="57" y="78"/>
                    <a:pt x="154" y="1"/>
                  </a:cubicBezTo>
                  <a:close/>
                </a:path>
              </a:pathLst>
            </a:custGeom>
            <a:solidFill>
              <a:srgbClr val="B67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9" name="Google Shape;971;p51"/>
            <p:cNvSpPr/>
            <p:nvPr/>
          </p:nvSpPr>
          <p:spPr>
            <a:xfrm>
              <a:off x="7089189" y="1840533"/>
              <a:ext cx="406370" cy="324629"/>
            </a:xfrm>
            <a:custGeom>
              <a:avLst/>
              <a:gdLst/>
              <a:ahLst/>
              <a:cxnLst/>
              <a:rect l="l" t="t" r="r" b="b"/>
              <a:pathLst>
                <a:path w="8014" h="6402" extrusionOk="0">
                  <a:moveTo>
                    <a:pt x="1945" y="3745"/>
                  </a:moveTo>
                  <a:cubicBezTo>
                    <a:pt x="2064" y="4638"/>
                    <a:pt x="502" y="5992"/>
                    <a:pt x="1" y="6402"/>
                  </a:cubicBezTo>
                  <a:cubicBezTo>
                    <a:pt x="2558" y="4370"/>
                    <a:pt x="2973" y="5151"/>
                    <a:pt x="4176" y="5348"/>
                  </a:cubicBezTo>
                  <a:cubicBezTo>
                    <a:pt x="6128" y="5668"/>
                    <a:pt x="4791" y="4100"/>
                    <a:pt x="4791" y="4100"/>
                  </a:cubicBezTo>
                  <a:cubicBezTo>
                    <a:pt x="8013" y="4228"/>
                    <a:pt x="5098" y="2840"/>
                    <a:pt x="5098" y="2840"/>
                  </a:cubicBezTo>
                  <a:cubicBezTo>
                    <a:pt x="6748" y="1"/>
                    <a:pt x="3937" y="2382"/>
                    <a:pt x="3937" y="2382"/>
                  </a:cubicBezTo>
                  <a:cubicBezTo>
                    <a:pt x="3048" y="257"/>
                    <a:pt x="1804" y="2683"/>
                    <a:pt x="1945" y="3745"/>
                  </a:cubicBez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0" name="Google Shape;972;p51"/>
            <p:cNvSpPr/>
            <p:nvPr/>
          </p:nvSpPr>
          <p:spPr>
            <a:xfrm>
              <a:off x="6116237" y="2373306"/>
              <a:ext cx="7809" cy="6693"/>
            </a:xfrm>
            <a:custGeom>
              <a:avLst/>
              <a:gdLst/>
              <a:ahLst/>
              <a:cxnLst/>
              <a:rect l="l" t="t" r="r" b="b"/>
              <a:pathLst>
                <a:path w="154" h="132" extrusionOk="0">
                  <a:moveTo>
                    <a:pt x="0" y="0"/>
                  </a:moveTo>
                  <a:cubicBezTo>
                    <a:pt x="51" y="44"/>
                    <a:pt x="101" y="87"/>
                    <a:pt x="154" y="131"/>
                  </a:cubicBezTo>
                  <a:cubicBezTo>
                    <a:pt x="154" y="131"/>
                    <a:pt x="97" y="81"/>
                    <a:pt x="0" y="0"/>
                  </a:cubicBezTo>
                  <a:close/>
                </a:path>
              </a:pathLst>
            </a:custGeom>
            <a:solidFill>
              <a:srgbClr val="B67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1" name="Google Shape;973;p51"/>
            <p:cNvSpPr/>
            <p:nvPr/>
          </p:nvSpPr>
          <p:spPr>
            <a:xfrm>
              <a:off x="5701308" y="1983069"/>
              <a:ext cx="414990" cy="390296"/>
            </a:xfrm>
            <a:custGeom>
              <a:avLst/>
              <a:gdLst/>
              <a:ahLst/>
              <a:cxnLst/>
              <a:rect l="l" t="t" r="r" b="b"/>
              <a:pathLst>
                <a:path w="8184" h="7697" extrusionOk="0">
                  <a:moveTo>
                    <a:pt x="3144" y="4200"/>
                  </a:moveTo>
                  <a:cubicBezTo>
                    <a:pt x="1503" y="5285"/>
                    <a:pt x="4150" y="6274"/>
                    <a:pt x="5074" y="6030"/>
                  </a:cubicBezTo>
                  <a:cubicBezTo>
                    <a:pt x="5856" y="5824"/>
                    <a:pt x="7648" y="7251"/>
                    <a:pt x="8183" y="7696"/>
                  </a:cubicBezTo>
                  <a:cubicBezTo>
                    <a:pt x="5427" y="5357"/>
                    <a:pt x="5832" y="4640"/>
                    <a:pt x="5832" y="4640"/>
                  </a:cubicBezTo>
                  <a:cubicBezTo>
                    <a:pt x="5173" y="2022"/>
                    <a:pt x="4423" y="3189"/>
                    <a:pt x="4423" y="3189"/>
                  </a:cubicBezTo>
                  <a:cubicBezTo>
                    <a:pt x="3435" y="0"/>
                    <a:pt x="3164" y="3011"/>
                    <a:pt x="3164" y="3011"/>
                  </a:cubicBezTo>
                  <a:cubicBezTo>
                    <a:pt x="1" y="1662"/>
                    <a:pt x="3144" y="4200"/>
                    <a:pt x="3144" y="4200"/>
                  </a:cubicBez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2" name="Google Shape;974;p51"/>
            <p:cNvSpPr/>
            <p:nvPr/>
          </p:nvSpPr>
          <p:spPr>
            <a:xfrm>
              <a:off x="6865168" y="1351012"/>
              <a:ext cx="201613" cy="268293"/>
            </a:xfrm>
            <a:custGeom>
              <a:avLst/>
              <a:gdLst/>
              <a:ahLst/>
              <a:cxnLst/>
              <a:rect l="l" t="t" r="r" b="b"/>
              <a:pathLst>
                <a:path w="3976" h="5291" extrusionOk="0">
                  <a:moveTo>
                    <a:pt x="0" y="5290"/>
                  </a:moveTo>
                  <a:cubicBezTo>
                    <a:pt x="1158" y="2879"/>
                    <a:pt x="3975" y="1310"/>
                    <a:pt x="2760" y="625"/>
                  </a:cubicBezTo>
                  <a:cubicBezTo>
                    <a:pt x="1653" y="1"/>
                    <a:pt x="313" y="2195"/>
                    <a:pt x="0" y="5290"/>
                  </a:cubicBez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3" name="Google Shape;975;p51"/>
            <p:cNvSpPr/>
            <p:nvPr/>
          </p:nvSpPr>
          <p:spPr>
            <a:xfrm>
              <a:off x="6083684" y="2473704"/>
              <a:ext cx="145683" cy="154861"/>
            </a:xfrm>
            <a:custGeom>
              <a:avLst/>
              <a:gdLst/>
              <a:ahLst/>
              <a:cxnLst/>
              <a:rect l="l" t="t" r="r" b="b"/>
              <a:pathLst>
                <a:path w="2873" h="3054" extrusionOk="0">
                  <a:moveTo>
                    <a:pt x="1309" y="1618"/>
                  </a:moveTo>
                  <a:cubicBezTo>
                    <a:pt x="1619" y="906"/>
                    <a:pt x="1954" y="638"/>
                    <a:pt x="2872" y="836"/>
                  </a:cubicBezTo>
                  <a:cubicBezTo>
                    <a:pt x="2141" y="1"/>
                    <a:pt x="429" y="494"/>
                    <a:pt x="215" y="1774"/>
                  </a:cubicBezTo>
                  <a:cubicBezTo>
                    <a:pt x="1" y="3054"/>
                    <a:pt x="998" y="2331"/>
                    <a:pt x="1309" y="1618"/>
                  </a:cubicBezTo>
                  <a:close/>
                </a:path>
              </a:pathLst>
            </a:custGeom>
            <a:solidFill>
              <a:srgbClr val="5C46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37526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92"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31315" y="778534"/>
            <a:ext cx="3926348" cy="557621"/>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dirty="0">
                <a:latin typeface="Courgette" panose="020B0604020202020204" charset="0"/>
              </a:rPr>
              <a:t>predict </a:t>
            </a:r>
            <a:r>
              <a:rPr lang="en-US" sz="4500" dirty="0">
                <a:latin typeface="Courgette" panose="020B0604020202020204" charset="0"/>
              </a:rPr>
              <a:t>(v)</a:t>
            </a:r>
            <a:endParaRPr lang="en-US" sz="4500" dirty="0">
              <a:latin typeface="Courgette" panose="020B0604020202020204" charset="0"/>
            </a:endParaRPr>
          </a:p>
        </p:txBody>
      </p:sp>
      <p:sp>
        <p:nvSpPr>
          <p:cNvPr id="12" name="Rectangle 11"/>
          <p:cNvSpPr/>
          <p:nvPr/>
        </p:nvSpPr>
        <p:spPr>
          <a:xfrm>
            <a:off x="1237600" y="2695470"/>
            <a:ext cx="1958368" cy="646331"/>
          </a:xfrm>
          <a:prstGeom prst="rect">
            <a:avLst/>
          </a:prstGeom>
        </p:spPr>
        <p:txBody>
          <a:bodyPr wrap="square">
            <a:spAutoFit/>
          </a:bodyPr>
          <a:lstStyle/>
          <a:p>
            <a:pPr algn="ctr"/>
            <a:r>
              <a:rPr lang="en-US" sz="3600" dirty="0" err="1">
                <a:latin typeface="Cabin" panose="020B0604020202020204" charset="0"/>
              </a:rPr>
              <a:t>dự</a:t>
            </a:r>
            <a:r>
              <a:rPr lang="en-US" sz="3600" dirty="0">
                <a:latin typeface="Cabin" panose="020B0604020202020204" charset="0"/>
              </a:rPr>
              <a:t> </a:t>
            </a:r>
            <a:r>
              <a:rPr lang="en-US" sz="3600" dirty="0" err="1">
                <a:latin typeface="Cabin" panose="020B0604020202020204" charset="0"/>
              </a:rPr>
              <a:t>đoán</a:t>
            </a:r>
            <a:endParaRPr lang="en-US" sz="3600" dirty="0">
              <a:latin typeface="Cabin" panose="020B0604020202020204" charset="0"/>
            </a:endParaRPr>
          </a:p>
        </p:txBody>
      </p:sp>
      <p:sp>
        <p:nvSpPr>
          <p:cNvPr id="2" name="Rectangle 1"/>
          <p:cNvSpPr/>
          <p:nvPr/>
        </p:nvSpPr>
        <p:spPr>
          <a:xfrm>
            <a:off x="1071668" y="1854230"/>
            <a:ext cx="2124300" cy="646331"/>
          </a:xfrm>
          <a:prstGeom prst="rect">
            <a:avLst/>
          </a:prstGeom>
        </p:spPr>
        <p:txBody>
          <a:bodyPr wrap="none">
            <a:spAutoFit/>
          </a:bodyPr>
          <a:lstStyle/>
          <a:p>
            <a:pPr algn="ctr"/>
            <a:r>
              <a:rPr lang="en-US" sz="3600" b="1" dirty="0">
                <a:solidFill>
                  <a:schemeClr val="accent5">
                    <a:lumMod val="50000"/>
                  </a:schemeClr>
                </a:solidFill>
              </a:rPr>
              <a:t>/</a:t>
            </a:r>
            <a:r>
              <a:rPr lang="en-US" sz="3600" b="1" dirty="0" err="1">
                <a:solidFill>
                  <a:schemeClr val="accent5">
                    <a:lumMod val="50000"/>
                  </a:schemeClr>
                </a:solidFill>
              </a:rPr>
              <a:t>prɪˈdɪkt</a:t>
            </a:r>
            <a:r>
              <a:rPr lang="en-US" sz="3600" b="1" dirty="0">
                <a:solidFill>
                  <a:schemeClr val="accent5">
                    <a:lumMod val="50000"/>
                  </a:schemeClr>
                </a:solidFill>
              </a:rPr>
              <a:t>/</a:t>
            </a:r>
          </a:p>
        </p:txBody>
      </p:sp>
      <p:pic>
        <p:nvPicPr>
          <p:cNvPr id="4" name="predic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1310" y="1937253"/>
            <a:ext cx="457200" cy="457200"/>
          </a:xfrm>
          <a:prstGeom prst="rect">
            <a:avLst/>
          </a:prstGeom>
        </p:spPr>
      </p:pic>
      <p:pic>
        <p:nvPicPr>
          <p:cNvPr id="2050" name="Picture 2" descr="Prediction Clipart Images | Free Download | PNG Transparent Background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783" y="337053"/>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24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5294" y="507139"/>
            <a:ext cx="6049130" cy="814877"/>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dirty="0">
                <a:latin typeface="Courgette" panose="020B0604020202020204" charset="0"/>
              </a:rPr>
              <a:t>emergency kit </a:t>
            </a:r>
            <a:r>
              <a:rPr lang="en-US" sz="4500" dirty="0">
                <a:latin typeface="Courgette" panose="020B0604020202020204" charset="0"/>
              </a:rPr>
              <a:t>(n)</a:t>
            </a:r>
            <a:endParaRPr lang="en-US" sz="4500" dirty="0">
              <a:latin typeface="Courgette" panose="020B0604020202020204" charset="0"/>
            </a:endParaRPr>
          </a:p>
        </p:txBody>
      </p:sp>
      <p:sp>
        <p:nvSpPr>
          <p:cNvPr id="12" name="Rectangle 11"/>
          <p:cNvSpPr/>
          <p:nvPr/>
        </p:nvSpPr>
        <p:spPr>
          <a:xfrm>
            <a:off x="476613" y="2225358"/>
            <a:ext cx="4625250" cy="1200329"/>
          </a:xfrm>
          <a:prstGeom prst="rect">
            <a:avLst/>
          </a:prstGeom>
        </p:spPr>
        <p:txBody>
          <a:bodyPr wrap="square">
            <a:spAutoFit/>
          </a:bodyPr>
          <a:lstStyle/>
          <a:p>
            <a:pPr algn="ctr"/>
            <a:r>
              <a:rPr lang="en-US" sz="3600" dirty="0" err="1">
                <a:latin typeface="Cabin" panose="020B0604020202020204" charset="0"/>
              </a:rPr>
              <a:t>bộ</a:t>
            </a:r>
            <a:r>
              <a:rPr lang="en-US" sz="3600" dirty="0">
                <a:latin typeface="Cabin" panose="020B0604020202020204" charset="0"/>
              </a:rPr>
              <a:t> </a:t>
            </a:r>
            <a:r>
              <a:rPr lang="en-US" sz="3600" dirty="0" err="1">
                <a:latin typeface="Cabin" panose="020B0604020202020204" charset="0"/>
              </a:rPr>
              <a:t>dụng</a:t>
            </a:r>
            <a:r>
              <a:rPr lang="en-US" sz="3600" dirty="0">
                <a:latin typeface="Cabin" panose="020B0604020202020204" charset="0"/>
              </a:rPr>
              <a:t> </a:t>
            </a:r>
            <a:r>
              <a:rPr lang="en-US" sz="3600" dirty="0" err="1">
                <a:latin typeface="Cabin" panose="020B0604020202020204" charset="0"/>
              </a:rPr>
              <a:t>cụ</a:t>
            </a:r>
            <a:r>
              <a:rPr lang="en-US" sz="3600" dirty="0">
                <a:latin typeface="Cabin" panose="020B0604020202020204" charset="0"/>
              </a:rPr>
              <a:t> </a:t>
            </a:r>
            <a:r>
              <a:rPr lang="en-US" sz="3600" dirty="0" err="1">
                <a:latin typeface="Cabin" panose="020B0604020202020204" charset="0"/>
              </a:rPr>
              <a:t>dùng</a:t>
            </a:r>
            <a:r>
              <a:rPr lang="en-US" sz="3600" dirty="0">
                <a:latin typeface="Cabin" panose="020B0604020202020204" charset="0"/>
              </a:rPr>
              <a:t> trong trường </a:t>
            </a:r>
            <a:r>
              <a:rPr lang="en-US" sz="3600" dirty="0" err="1">
                <a:latin typeface="Cabin" panose="020B0604020202020204" charset="0"/>
              </a:rPr>
              <a:t>hợp</a:t>
            </a:r>
            <a:r>
              <a:rPr lang="en-US" sz="3600" dirty="0">
                <a:latin typeface="Cabin" panose="020B0604020202020204" charset="0"/>
              </a:rPr>
              <a:t> </a:t>
            </a:r>
            <a:r>
              <a:rPr lang="en-US" sz="3600" dirty="0" err="1">
                <a:latin typeface="Cabin" panose="020B0604020202020204" charset="0"/>
              </a:rPr>
              <a:t>khẩn</a:t>
            </a:r>
            <a:r>
              <a:rPr lang="en-US" sz="3600" dirty="0">
                <a:latin typeface="Cabin" panose="020B0604020202020204" charset="0"/>
              </a:rPr>
              <a:t> </a:t>
            </a:r>
            <a:r>
              <a:rPr lang="en-US" sz="3600" dirty="0" err="1">
                <a:latin typeface="Cabin" panose="020B0604020202020204" charset="0"/>
              </a:rPr>
              <a:t>cấp</a:t>
            </a:r>
            <a:endParaRPr lang="en-US" sz="3600" dirty="0">
              <a:latin typeface="Cabin" panose="020B0604020202020204" charset="0"/>
            </a:endParaRPr>
          </a:p>
        </p:txBody>
      </p:sp>
      <p:sp>
        <p:nvSpPr>
          <p:cNvPr id="2" name="Rectangle 1"/>
          <p:cNvSpPr/>
          <p:nvPr/>
        </p:nvSpPr>
        <p:spPr>
          <a:xfrm>
            <a:off x="1181226" y="1596631"/>
            <a:ext cx="3692037" cy="646331"/>
          </a:xfrm>
          <a:prstGeom prst="rect">
            <a:avLst/>
          </a:prstGeom>
        </p:spPr>
        <p:txBody>
          <a:bodyPr wrap="none">
            <a:spAutoFit/>
          </a:bodyPr>
          <a:lstStyle/>
          <a:p>
            <a:pPr algn="ctr"/>
            <a:r>
              <a:rPr lang="en-US" sz="3600" b="1" dirty="0">
                <a:solidFill>
                  <a:schemeClr val="accent5">
                    <a:lumMod val="50000"/>
                  </a:schemeClr>
                </a:solidFill>
              </a:rPr>
              <a:t>/</a:t>
            </a:r>
            <a:r>
              <a:rPr lang="en-US" sz="3600" b="1" dirty="0" err="1">
                <a:solidFill>
                  <a:schemeClr val="accent5">
                    <a:lumMod val="50000"/>
                  </a:schemeClr>
                </a:solidFill>
              </a:rPr>
              <a:t>ɪˈ</a:t>
            </a:r>
            <a:r>
              <a:rPr lang="en-US" sz="3600" b="1" dirty="0" err="1">
                <a:solidFill>
                  <a:schemeClr val="accent5">
                    <a:lumMod val="50000"/>
                  </a:schemeClr>
                </a:solidFill>
              </a:rPr>
              <a:t>mɜːdʒənsi</a:t>
            </a:r>
            <a:r>
              <a:rPr lang="en-US" sz="3600" b="1" dirty="0">
                <a:solidFill>
                  <a:schemeClr val="accent5">
                    <a:lumMod val="50000"/>
                  </a:schemeClr>
                </a:solidFill>
              </a:rPr>
              <a:t> kit</a:t>
            </a:r>
            <a:r>
              <a:rPr lang="en-US" sz="3600" b="1" dirty="0">
                <a:solidFill>
                  <a:schemeClr val="accent5">
                    <a:lumMod val="50000"/>
                  </a:schemeClr>
                </a:solidFill>
              </a:rPr>
              <a:t>/</a:t>
            </a:r>
          </a:p>
        </p:txBody>
      </p:sp>
      <p:pic>
        <p:nvPicPr>
          <p:cNvPr id="3" name="emergency ki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574" y="1696368"/>
            <a:ext cx="457200" cy="457200"/>
          </a:xfrm>
          <a:prstGeom prst="rect">
            <a:avLst/>
          </a:prstGeom>
        </p:spPr>
      </p:pic>
      <p:pic>
        <p:nvPicPr>
          <p:cNvPr id="3074" name="Picture 2" descr="Medical Emergency Case Vector, First Aid Kit, First Aid Kit Clipart,  Cartoon First Aid Kit PNG and Vector with Transparent Background for Free  Downlo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7876" y="853173"/>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33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68"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72237" y="535159"/>
            <a:ext cx="4522574" cy="814877"/>
          </a:xfrm>
          <a:prstGeom prst="rect">
            <a:avLst/>
          </a:prstGeom>
          <a:noFill/>
          <a:ln>
            <a:noFill/>
          </a:ln>
        </p:spPr>
        <p:txBody>
          <a:bodyPr spcFirstLastPara="1" wrap="square" lIns="68569" tIns="68569" rIns="68569" bIns="68569"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000" dirty="0">
                <a:latin typeface="Courgette" panose="020B0604020202020204" charset="0"/>
              </a:rPr>
              <a:t>property </a:t>
            </a:r>
            <a:r>
              <a:rPr lang="en-US" sz="4500" dirty="0">
                <a:latin typeface="Courgette" panose="020B0604020202020204" charset="0"/>
              </a:rPr>
              <a:t>(n)</a:t>
            </a:r>
            <a:endParaRPr lang="en-US" sz="4500" dirty="0">
              <a:latin typeface="Courgette" panose="020B0604020202020204" charset="0"/>
            </a:endParaRPr>
          </a:p>
        </p:txBody>
      </p:sp>
      <p:sp>
        <p:nvSpPr>
          <p:cNvPr id="12" name="Rectangle 11"/>
          <p:cNvSpPr/>
          <p:nvPr/>
        </p:nvSpPr>
        <p:spPr>
          <a:xfrm>
            <a:off x="520666" y="2566248"/>
            <a:ext cx="4127850" cy="646331"/>
          </a:xfrm>
          <a:prstGeom prst="rect">
            <a:avLst/>
          </a:prstGeom>
        </p:spPr>
        <p:txBody>
          <a:bodyPr wrap="square">
            <a:spAutoFit/>
          </a:bodyPr>
          <a:lstStyle/>
          <a:p>
            <a:pPr algn="ctr"/>
            <a:r>
              <a:rPr lang="en-US" sz="3600" dirty="0">
                <a:latin typeface="Cabin" panose="020B0604020202020204" charset="0"/>
              </a:rPr>
              <a:t>của </a:t>
            </a:r>
            <a:r>
              <a:rPr lang="en-US" sz="3600" dirty="0" err="1">
                <a:latin typeface="Cabin" panose="020B0604020202020204" charset="0"/>
              </a:rPr>
              <a:t>cải</a:t>
            </a:r>
            <a:r>
              <a:rPr lang="en-US" sz="3600" dirty="0">
                <a:latin typeface="Cabin" panose="020B0604020202020204" charset="0"/>
              </a:rPr>
              <a:t>, </a:t>
            </a:r>
            <a:r>
              <a:rPr lang="en-US" sz="3600" dirty="0" err="1">
                <a:latin typeface="Cabin" panose="020B0604020202020204" charset="0"/>
              </a:rPr>
              <a:t>nhà</a:t>
            </a:r>
            <a:r>
              <a:rPr lang="en-US" sz="3600" dirty="0">
                <a:latin typeface="Cabin" panose="020B0604020202020204" charset="0"/>
              </a:rPr>
              <a:t> </a:t>
            </a:r>
            <a:r>
              <a:rPr lang="en-US" sz="3600" dirty="0" err="1">
                <a:latin typeface="Cabin" panose="020B0604020202020204" charset="0"/>
              </a:rPr>
              <a:t>cửa</a:t>
            </a:r>
            <a:endParaRPr lang="en-US" sz="3600" dirty="0">
              <a:latin typeface="Cabin" panose="020B0604020202020204" charset="0"/>
            </a:endParaRPr>
          </a:p>
        </p:txBody>
      </p:sp>
      <p:sp>
        <p:nvSpPr>
          <p:cNvPr id="2" name="Rectangle 1"/>
          <p:cNvSpPr/>
          <p:nvPr/>
        </p:nvSpPr>
        <p:spPr>
          <a:xfrm>
            <a:off x="1504808" y="1772708"/>
            <a:ext cx="2159567" cy="646331"/>
          </a:xfrm>
          <a:prstGeom prst="rect">
            <a:avLst/>
          </a:prstGeom>
        </p:spPr>
        <p:txBody>
          <a:bodyPr wrap="none">
            <a:spAutoFit/>
          </a:bodyPr>
          <a:lstStyle/>
          <a:p>
            <a:pPr algn="ctr"/>
            <a:r>
              <a:rPr lang="en-US" sz="3600" b="1" dirty="0">
                <a:solidFill>
                  <a:schemeClr val="accent5">
                    <a:lumMod val="50000"/>
                  </a:schemeClr>
                </a:solidFill>
              </a:rPr>
              <a:t>/ˈ</a:t>
            </a:r>
            <a:r>
              <a:rPr lang="en-US" sz="3600" b="1" dirty="0" err="1">
                <a:solidFill>
                  <a:schemeClr val="accent5">
                    <a:lumMod val="50000"/>
                  </a:schemeClr>
                </a:solidFill>
              </a:rPr>
              <a:t>prɒpəti</a:t>
            </a:r>
            <a:r>
              <a:rPr lang="en-US" sz="3600" b="1" dirty="0">
                <a:solidFill>
                  <a:schemeClr val="accent5">
                    <a:lumMod val="50000"/>
                  </a:schemeClr>
                </a:solidFill>
              </a:rPr>
              <a:t>/</a:t>
            </a:r>
          </a:p>
        </p:txBody>
      </p:sp>
      <p:pic>
        <p:nvPicPr>
          <p:cNvPr id="4" name="property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408" y="1891125"/>
            <a:ext cx="457200" cy="457200"/>
          </a:xfrm>
          <a:prstGeom prst="rect">
            <a:avLst/>
          </a:prstGeom>
        </p:spPr>
      </p:pic>
      <p:pic>
        <p:nvPicPr>
          <p:cNvPr id="4098" name="Picture 2" descr="How Much Do Households Pay For Utilities, Fuels, And - Real Estate Cartoon  Png - Free Transparent PNG Clipart Images Download"/>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67" b="98960" l="3452" r="96548"/>
                    </a14:imgEffect>
                  </a14:imgLayer>
                </a14:imgProps>
              </a:ext>
              <a:ext uri="{28A0092B-C50C-407E-A947-70E740481C1C}">
                <a14:useLocalDpi xmlns:a14="http://schemas.microsoft.com/office/drawing/2010/main" val="0"/>
              </a:ext>
            </a:extLst>
          </a:blip>
          <a:srcRect/>
          <a:stretch>
            <a:fillRect/>
          </a:stretch>
        </p:blipFill>
        <p:spPr bwMode="auto">
          <a:xfrm>
            <a:off x="4258088" y="670246"/>
            <a:ext cx="4885912" cy="335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6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66"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theme/theme1.xml><?xml version="1.0" encoding="utf-8"?>
<a:theme xmlns:a="http://schemas.openxmlformats.org/drawingml/2006/main" name="Simple Light">
  <a:themeElements>
    <a:clrScheme name="Simple Light">
      <a:dk1>
        <a:srgbClr val="186AB4"/>
      </a:dk1>
      <a:lt1>
        <a:srgbClr val="FFECCE"/>
      </a:lt1>
      <a:dk2>
        <a:srgbClr val="000000"/>
      </a:dk2>
      <a:lt2>
        <a:srgbClr val="C6DAE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1058</Words>
  <Application>Microsoft Office PowerPoint</Application>
  <PresentationFormat>On-screen Show (16:9)</PresentationFormat>
  <Paragraphs>200</Paragraphs>
  <Slides>32</Slides>
  <Notes>30</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Courgette</vt:lpstr>
      <vt:lpstr>Arial</vt:lpstr>
      <vt:lpstr>Times New Roman</vt:lpstr>
      <vt:lpstr>Chewy</vt:lpstr>
      <vt:lpstr>Cabin</vt:lpstr>
      <vt:lpstr>Calibri</vt:lpstr>
      <vt:lpstr>Simple Light</vt:lpstr>
      <vt:lpstr>PowerPoint Presentation</vt:lpstr>
      <vt:lpstr>PowerPoint Presentation</vt:lpstr>
      <vt:lpstr>PowerPoint Presentation</vt:lpstr>
      <vt:lpstr>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25</cp:revision>
  <dcterms:modified xsi:type="dcterms:W3CDTF">2024-01-07T18:27:20Z</dcterms:modified>
</cp:coreProperties>
</file>